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3" r:id="rId7"/>
    <p:sldId id="259" r:id="rId8"/>
    <p:sldId id="262" r:id="rId9"/>
    <p:sldId id="260" r:id="rId10"/>
    <p:sldId id="261" r:id="rId11"/>
  </p:sldIdLst>
  <p:sldSz cx="9144000" cy="5143500"/>
  <p:notesSz cx="6858000" cy="9144000"/>
  <p:embeddedFontLst>
    <p:embeddedFont>
      <p:font typeface="PT Sans Narrow" panose="020B0506020203020204"/>
      <p:regular r:id="rId15"/>
    </p:embeddedFont>
    <p:embeddedFont>
      <p:font typeface="Open Sans" panose="020B0606030504020204"/>
      <p:italic r:id="rId16"/>
      <p:boldItalic r:id="rId17"/>
    </p:embeddedFont>
    <p:embeddedFont>
      <p:font typeface="Calibri" panose="020F0502020204030204"/>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4c5f690ccc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4c5f690cc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4c5f690ccc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4c5f690ccc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4c5f690ccc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4c5f690ccc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1pPr>
            <a:lvl2pPr lvl="1"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2pPr>
            <a:lvl3pPr lvl="2"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3pPr>
            <a:lvl4pPr lvl="3"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4pPr>
            <a:lvl5pPr lvl="4"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5pPr>
            <a:lvl6pPr lvl="5"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6pPr>
            <a:lvl7pPr lvl="6"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7pPr>
            <a:lvl8pPr lvl="7"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8pPr>
            <a:lvl9pPr lvl="8"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HackIT</a:t>
            </a:r>
            <a:endParaRPr lang="en-IN" altLang="en-GB"/>
          </a:p>
        </p:txBody>
      </p:sp>
      <p:sp>
        <p:nvSpPr>
          <p:cNvPr id="67" name="Google Shape;67;p13"/>
          <p:cNvSpPr txBox="1"/>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a:t>AI based Digital scanning system</a:t>
            </a:r>
            <a:endParaRPr lang="en-IN" sz="1800"/>
          </a:p>
        </p:txBody>
      </p:sp>
      <p:pic>
        <p:nvPicPr>
          <p:cNvPr id="68" name="Google Shape;68;p13"/>
          <p:cNvPicPr preferRelativeResize="0"/>
          <p:nvPr/>
        </p:nvPicPr>
        <p:blipFill>
          <a:blip r:embed="rId1"/>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Stay home, stay safe</a:t>
            </a:r>
            <a:endParaRPr lang="en-IN" altLang="en-GB"/>
          </a:p>
        </p:txBody>
      </p:sp>
      <p:pic>
        <p:nvPicPr>
          <p:cNvPr id="75" name="Google Shape;75;p14"/>
          <p:cNvPicPr preferRelativeResize="0"/>
          <p:nvPr/>
        </p:nvPicPr>
        <p:blipFill>
          <a:blip r:embed="rId1"/>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Problem/s you are solving</a:t>
            </a:r>
            <a:endParaRPr>
              <a:latin typeface="Calibri" panose="020F0502020204030204"/>
              <a:ea typeface="Calibri" panose="020F0502020204030204"/>
              <a:cs typeface="Calibri" panose="020F0502020204030204"/>
              <a:sym typeface="Calibri" panose="020F0502020204030204"/>
            </a:endParaRPr>
          </a:p>
        </p:txBody>
      </p:sp>
      <p:sp>
        <p:nvSpPr>
          <p:cNvPr id="82" name="Google Shape;82;p15"/>
          <p:cNvSpPr txBox="1"/>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1) </a:t>
            </a:r>
            <a:r>
              <a:rPr lang="en-IN" altLang="en-GB"/>
              <a:t>For m</a:t>
            </a:r>
            <a:r>
              <a:rPr lang="en-IN" altLang="en-GB"/>
              <a:t>ost people covid19 scanning is not possible. </a:t>
            </a:r>
            <a:endParaRPr lang="en-IN" altLang="en-GB"/>
          </a:p>
          <a:p>
            <a:pPr marL="0" lvl="0" indent="0" algn="l" rtl="0">
              <a:spcBef>
                <a:spcPts val="0"/>
              </a:spcBef>
              <a:spcAft>
                <a:spcPts val="1600"/>
              </a:spcAft>
              <a:buNone/>
            </a:pPr>
            <a:r>
              <a:rPr lang="en-IN" altLang="en-GB"/>
              <a:t>2) In India many people are facing problem in the eyes, so even digital scanning might be a problem.</a:t>
            </a:r>
            <a:endParaRPr lang="en-IN" altLang="en-GB"/>
          </a:p>
        </p:txBody>
      </p:sp>
      <p:pic>
        <p:nvPicPr>
          <p:cNvPr id="83" name="Google Shape;83;p15"/>
          <p:cNvPicPr preferRelativeResize="0"/>
          <p:nvPr/>
        </p:nvPicPr>
        <p:blipFill>
          <a:blip r:embed="rId1"/>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40)"/>
          <p:cNvPicPr>
            <a:picLocks noChangeAspect="1"/>
          </p:cNvPicPr>
          <p:nvPr/>
        </p:nvPicPr>
        <p:blipFill>
          <a:blip r:embed="rId1"/>
          <a:stretch>
            <a:fillRect/>
          </a:stretch>
        </p:blipFill>
        <p:spPr>
          <a:xfrm>
            <a:off x="8890" y="14605"/>
            <a:ext cx="4527550" cy="2450465"/>
          </a:xfrm>
          <a:prstGeom prst="rect">
            <a:avLst/>
          </a:prstGeom>
        </p:spPr>
      </p:pic>
      <p:pic>
        <p:nvPicPr>
          <p:cNvPr id="5" name="Picture 4" descr="Screenshot (42)"/>
          <p:cNvPicPr>
            <a:picLocks noChangeAspect="1"/>
          </p:cNvPicPr>
          <p:nvPr/>
        </p:nvPicPr>
        <p:blipFill>
          <a:blip r:embed="rId2"/>
          <a:stretch>
            <a:fillRect/>
          </a:stretch>
        </p:blipFill>
        <p:spPr>
          <a:xfrm>
            <a:off x="4535805" y="14605"/>
            <a:ext cx="4592955" cy="2451100"/>
          </a:xfrm>
          <a:prstGeom prst="rect">
            <a:avLst/>
          </a:prstGeom>
        </p:spPr>
      </p:pic>
      <p:pic>
        <p:nvPicPr>
          <p:cNvPr id="7" name="Picture 6" descr="Screenshot (44)"/>
          <p:cNvPicPr>
            <a:picLocks noChangeAspect="1"/>
          </p:cNvPicPr>
          <p:nvPr/>
        </p:nvPicPr>
        <p:blipFill>
          <a:blip r:embed="rId3"/>
          <a:stretch>
            <a:fillRect/>
          </a:stretch>
        </p:blipFill>
        <p:spPr>
          <a:xfrm>
            <a:off x="8890" y="2465070"/>
            <a:ext cx="4526915" cy="2580640"/>
          </a:xfrm>
          <a:prstGeom prst="rect">
            <a:avLst/>
          </a:prstGeom>
        </p:spPr>
      </p:pic>
      <p:pic>
        <p:nvPicPr>
          <p:cNvPr id="8" name="Picture 7" descr="Screenshot (46)"/>
          <p:cNvPicPr>
            <a:picLocks noChangeAspect="1"/>
          </p:cNvPicPr>
          <p:nvPr/>
        </p:nvPicPr>
        <p:blipFill>
          <a:blip r:embed="rId4"/>
          <a:stretch>
            <a:fillRect/>
          </a:stretch>
        </p:blipFill>
        <p:spPr>
          <a:xfrm>
            <a:off x="4560570" y="2465705"/>
            <a:ext cx="4568190" cy="25793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a:t>
            </a:r>
            <a:endParaRPr lang="en-GB"/>
          </a:p>
        </p:txBody>
      </p:sp>
      <p:sp>
        <p:nvSpPr>
          <p:cNvPr id="90" name="Google Shape;90;p16"/>
          <p:cNvSpPr txBox="1"/>
          <p:nvPr>
            <p:ph type="body" idx="1"/>
          </p:nvPr>
        </p:nvSpPr>
        <p:spPr>
          <a:xfrm>
            <a:off x="311785" y="1304925"/>
            <a:ext cx="8520430" cy="341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1) </a:t>
            </a:r>
            <a:r>
              <a:rPr lang="en-IN" altLang="en-GB">
                <a:sym typeface="+mn-ea"/>
              </a:rPr>
              <a:t> We provide an online digital covid19 scanner based on the guidelines of WHO.</a:t>
            </a:r>
            <a:endParaRPr lang="en-IN" altLang="en-GB">
              <a:sym typeface="+mn-ea"/>
            </a:endParaRPr>
          </a:p>
          <a:p>
            <a:pPr marL="0" lvl="0" indent="0" algn="l" rtl="0">
              <a:spcBef>
                <a:spcPts val="0"/>
              </a:spcBef>
              <a:spcAft>
                <a:spcPts val="1600"/>
              </a:spcAft>
              <a:buNone/>
            </a:pPr>
            <a:r>
              <a:rPr lang="en-IN"/>
              <a:t>2) </a:t>
            </a:r>
            <a:r>
              <a:rPr lang="en-IN" altLang="en-GB">
                <a:sym typeface="+mn-ea"/>
              </a:rPr>
              <a:t> So, the digital scanner also has voice functionality enabled.</a:t>
            </a:r>
            <a:endParaRPr lang="en-IN" altLang="en-GB">
              <a:sym typeface="+mn-ea"/>
            </a:endParaRPr>
          </a:p>
          <a:p>
            <a:pPr marL="0" lvl="0" indent="0" algn="l" rtl="0">
              <a:spcBef>
                <a:spcPts val="0"/>
              </a:spcBef>
              <a:spcAft>
                <a:spcPts val="1600"/>
              </a:spcAft>
              <a:buNone/>
            </a:pPr>
            <a:r>
              <a:rPr lang="en-IN" altLang="en-GB">
                <a:sym typeface="+mn-ea"/>
              </a:rPr>
              <a:t>3)  Statistics and Screening all in one website.</a:t>
            </a:r>
            <a:endParaRPr lang="en-IN" altLang="en-GB"/>
          </a:p>
          <a:p>
            <a:pPr marL="0" lvl="0" indent="0" algn="l" rtl="0">
              <a:spcBef>
                <a:spcPts val="0"/>
              </a:spcBef>
              <a:spcAft>
                <a:spcPts val="1600"/>
              </a:spcAft>
              <a:buNone/>
            </a:pPr>
            <a:endParaRPr lang="en-IN"/>
          </a:p>
        </p:txBody>
      </p:sp>
      <p:pic>
        <p:nvPicPr>
          <p:cNvPr id="91" name="Google Shape;91;p16"/>
          <p:cNvPicPr preferRelativeResize="0"/>
          <p:nvPr/>
        </p:nvPicPr>
        <p:blipFill>
          <a:blip r:embed="rId1"/>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38)"/>
          <p:cNvPicPr>
            <a:picLocks noChangeAspect="1"/>
          </p:cNvPicPr>
          <p:nvPr/>
        </p:nvPicPr>
        <p:blipFill>
          <a:blip r:embed="rId1"/>
          <a:stretch>
            <a:fillRect/>
          </a:stretch>
        </p:blipFill>
        <p:spPr>
          <a:xfrm>
            <a:off x="6985" y="10160"/>
            <a:ext cx="9145270" cy="5124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Innovation you bring in</a:t>
            </a:r>
            <a:endParaRPr lang="en-GB"/>
          </a:p>
        </p:txBody>
      </p:sp>
      <p:sp>
        <p:nvSpPr>
          <p:cNvPr id="98" name="Google Shape;98;p17"/>
          <p:cNvSpPr txBox="1"/>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We have an AI based Digital scanner which can be used by users. It has been trained according to the guidelines by WHO.</a:t>
            </a:r>
            <a:endParaRPr lang="en-IN"/>
          </a:p>
        </p:txBody>
      </p:sp>
      <p:pic>
        <p:nvPicPr>
          <p:cNvPr id="99" name="Google Shape;99;p17"/>
          <p:cNvPicPr preferRelativeResize="0"/>
          <p:nvPr/>
        </p:nvPicPr>
        <p:blipFill>
          <a:blip r:embed="rId1"/>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Aspects</a:t>
            </a:r>
            <a:endParaRPr lang="en-GB"/>
          </a:p>
        </p:txBody>
      </p:sp>
      <p:sp>
        <p:nvSpPr>
          <p:cNvPr id="106" name="Google Shape;106;p18"/>
          <p:cNvSpPr txBox="1"/>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You can already see your location on the heatmap. In the future we intend to serve users with live location, so that they come to know how far they are from the nearest covid.</a:t>
            </a:r>
            <a:endParaRPr lang="en-IN"/>
          </a:p>
          <a:p>
            <a:pPr marL="0" lvl="0" indent="0" algn="l" rtl="0">
              <a:spcBef>
                <a:spcPts val="0"/>
              </a:spcBef>
              <a:spcAft>
                <a:spcPts val="1600"/>
              </a:spcAft>
              <a:buNone/>
            </a:pPr>
            <a:endParaRPr lang="en-IN"/>
          </a:p>
        </p:txBody>
      </p:sp>
      <p:pic>
        <p:nvPicPr>
          <p:cNvPr id="107" name="Google Shape;107;p18"/>
          <p:cNvPicPr preferRelativeResize="0"/>
          <p:nvPr/>
        </p:nvPicPr>
        <p:blipFill>
          <a:blip r:embed="rId1"/>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2"/>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Words>
  <Application>WPS Presentation</Application>
  <PresentationFormat/>
  <Paragraphs>27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PT Sans Narrow</vt:lpstr>
      <vt:lpstr>Open Sans</vt:lpstr>
      <vt:lpstr>Calibri</vt:lpstr>
      <vt:lpstr>Microsoft YaHei</vt:lpstr>
      <vt:lpstr>Arial Unicode MS</vt:lpstr>
      <vt:lpstr>Tropic</vt:lpstr>
      <vt:lpstr>The tagline of your product</vt:lpstr>
      <vt:lpstr>One line pitch deck</vt:lpstr>
      <vt:lpstr>Problem/s you are solving</vt:lpstr>
      <vt:lpstr>PowerPoint 演示文稿</vt:lpstr>
      <vt:lpstr>Solution</vt:lpstr>
      <vt:lpstr>PowerPoint 演示文稿</vt:lpstr>
      <vt:lpstr>Innovation you bring in</vt:lpstr>
      <vt:lpstr>Future Aspects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HackIT</dc:title>
  <dc:creator/>
  <cp:lastModifiedBy>KIIT</cp:lastModifiedBy>
  <cp:revision>2</cp:revision>
  <dcterms:created xsi:type="dcterms:W3CDTF">2020-04-12T04:13:40Z</dcterms:created>
  <dcterms:modified xsi:type="dcterms:W3CDTF">2020-04-12T04:14:20Z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