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Open Sans" panose="020B0604020202020204" charset="0"/>
      <p:regular r:id="rId13"/>
      <p:bold r:id="rId14"/>
      <p:italic r:id="rId15"/>
      <p:boldItalic r:id="rId16"/>
    </p:embeddedFont>
    <p:embeddedFont>
      <p:font typeface="PT Sans Narrow"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Life</a:t>
            </a:r>
            <a:endParaRPr dirty="0"/>
          </a:p>
        </p:txBody>
      </p:sp>
      <p:sp>
        <p:nvSpPr>
          <p:cNvPr id="67" name="Google Shape;67;p13"/>
          <p:cNvSpPr txBox="1">
            <a:spLocks noGrp="1"/>
          </p:cNvSpPr>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t>First wealth is health.</a:t>
            </a:r>
            <a:endParaRPr sz="1800" dirty="0"/>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1999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To track the covid-19 and tackle emergencies in the best possible way.</a:t>
            </a:r>
            <a:endParaRPr dirty="0"/>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Problem/s you are solving</a:t>
            </a:r>
            <a:endParaRPr dirty="0">
              <a:latin typeface="Calibri"/>
              <a:ea typeface="Calibri"/>
              <a:cs typeface="Calibri"/>
              <a:sym typeface="Calibri"/>
            </a:endParaRPr>
          </a:p>
        </p:txBody>
      </p:sp>
      <p:sp>
        <p:nvSpPr>
          <p:cNvPr id="82" name="Google Shape;82;p15"/>
          <p:cNvSpPr txBox="1">
            <a:spLocks noGrp="1"/>
          </p:cNvSpPr>
          <p:nvPr>
            <p:ph type="body" idx="1"/>
          </p:nvPr>
        </p:nvSpPr>
        <p:spPr>
          <a:xfrm>
            <a:off x="311700" y="1509775"/>
            <a:ext cx="8520600" cy="3267125"/>
          </a:xfrm>
          <a:prstGeom prst="rect">
            <a:avLst/>
          </a:prstGeom>
        </p:spPr>
        <p:txBody>
          <a:bodyPr spcFirstLastPara="1" wrap="square" lIns="91425" tIns="91425" rIns="91425" bIns="91425" anchor="t" anchorCtr="0">
            <a:noAutofit/>
          </a:bodyPr>
          <a:lstStyle/>
          <a:p>
            <a:pPr marL="342900" lvl="0">
              <a:spcAft>
                <a:spcPts val="1600"/>
              </a:spcAft>
              <a:buAutoNum type="arabicParenR"/>
            </a:pPr>
            <a:r>
              <a:rPr lang="en-GB" sz="1200" dirty="0"/>
              <a:t>As we all must be knowing that if an accident happens, then ambulance arrives takes the patient to the hospital, after that it is checked whether all the resources all available or not, doctors are there or not or the beds in the hospital. </a:t>
            </a:r>
          </a:p>
          <a:p>
            <a:pPr marL="342900" lvl="0">
              <a:spcAft>
                <a:spcPts val="1600"/>
              </a:spcAft>
              <a:buAutoNum type="arabicParenR"/>
            </a:pPr>
            <a:r>
              <a:rPr lang="en-GB" sz="1200" dirty="0"/>
              <a:t>In lockdown time, if suppose some one wants to get a Covid-19 symptoms check up or any other problem so what can he do? He is to step out of his home, pay the fees to the doctor and then wait for the reports. </a:t>
            </a:r>
          </a:p>
          <a:p>
            <a:pPr marL="342900" lvl="0">
              <a:spcAft>
                <a:spcPts val="1600"/>
              </a:spcAft>
              <a:buAutoNum type="arabicParenR"/>
            </a:pPr>
            <a:r>
              <a:rPr lang="en-GB" sz="1200" dirty="0"/>
              <a:t>Similarly if we want to get a track of all the cases related to covid-19. So we have to go through several websites to get the data. </a:t>
            </a:r>
          </a:p>
          <a:p>
            <a:pPr marL="342900" lvl="0">
              <a:spcAft>
                <a:spcPts val="1600"/>
              </a:spcAft>
              <a:buAutoNum type="arabicParenR"/>
            </a:pPr>
            <a:r>
              <a:rPr lang="en-GB" sz="1200" dirty="0"/>
              <a:t>We all must have seen posts on various social media platform of urgent blood requirements. so what can be done so that in a single click the message is transferred to the right people at the right time.</a:t>
            </a:r>
            <a:endParaRPr sz="1200"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90" name="Google Shape;90;p16"/>
          <p:cNvSpPr txBox="1">
            <a:spLocks noGrp="1"/>
          </p:cNvSpPr>
          <p:nvPr>
            <p:ph type="body" idx="1"/>
          </p:nvPr>
        </p:nvSpPr>
        <p:spPr>
          <a:xfrm>
            <a:off x="311700" y="1304874"/>
            <a:ext cx="8520600" cy="3704675"/>
          </a:xfrm>
          <a:prstGeom prst="rect">
            <a:avLst/>
          </a:prstGeom>
        </p:spPr>
        <p:txBody>
          <a:bodyPr spcFirstLastPara="1" wrap="square" lIns="91425" tIns="91425" rIns="91425" bIns="91425" anchor="t" anchorCtr="0">
            <a:noAutofit/>
          </a:bodyPr>
          <a:lstStyle/>
          <a:p>
            <a:pPr marL="342900" lvl="0">
              <a:lnSpc>
                <a:spcPct val="100000"/>
              </a:lnSpc>
              <a:spcAft>
                <a:spcPts val="1600"/>
              </a:spcAft>
              <a:buAutoNum type="arabicParenR"/>
            </a:pPr>
            <a:r>
              <a:rPr lang="en-GB" sz="1400" dirty="0"/>
              <a:t>So we have created a solution in which while taking the patient to the hospital, you can send the entire data about the patient the hospital prior of his operation and the hospital in return will respond that yes we have all the facilities available you can move forward. </a:t>
            </a:r>
          </a:p>
          <a:p>
            <a:pPr marL="342900" lvl="0">
              <a:lnSpc>
                <a:spcPct val="100000"/>
              </a:lnSpc>
              <a:spcAft>
                <a:spcPts val="1600"/>
              </a:spcAft>
              <a:buAutoNum type="arabicParenR"/>
            </a:pPr>
            <a:r>
              <a:rPr lang="en-GB" sz="1400" dirty="0"/>
              <a:t>In case facilities are not available so hospital will transfer the data to the next hospital and will share the location with the ambulance so ambulance can move in the right direction.</a:t>
            </a:r>
          </a:p>
          <a:p>
            <a:pPr marL="342900" lvl="0">
              <a:lnSpc>
                <a:spcPct val="100000"/>
              </a:lnSpc>
              <a:spcAft>
                <a:spcPts val="1600"/>
              </a:spcAft>
              <a:buAutoNum type="arabicParenR"/>
            </a:pPr>
            <a:r>
              <a:rPr lang="en-GB" sz="1400" dirty="0"/>
              <a:t>By staying in your homes in can click the picture, write your symptoms and send it to the doctor. It will pop up on the wall of the doctor from. Where he will provide the prescription to the patient. </a:t>
            </a:r>
          </a:p>
          <a:p>
            <a:pPr marL="342900" lvl="0">
              <a:lnSpc>
                <a:spcPct val="100000"/>
              </a:lnSpc>
              <a:spcAft>
                <a:spcPts val="1600"/>
              </a:spcAft>
              <a:buAutoNum type="arabicParenR"/>
            </a:pPr>
            <a:r>
              <a:rPr lang="en-GB" sz="1400" dirty="0"/>
              <a:t>You can upload your blood requirements and the app will send the notifications to all the users and the hospital staffs and doctor. So the information will be shared with right people at the right time.</a:t>
            </a:r>
          </a:p>
          <a:p>
            <a:pPr marL="342900" lvl="0">
              <a:lnSpc>
                <a:spcPct val="100000"/>
              </a:lnSpc>
              <a:spcAft>
                <a:spcPts val="1600"/>
              </a:spcAft>
              <a:buAutoNum type="arabicParenR"/>
            </a:pPr>
            <a:r>
              <a:rPr lang="en-GB" sz="1400" dirty="0"/>
              <a:t>In case of emergencies it will share your location to five contacts through the message.</a:t>
            </a:r>
            <a:endParaRPr sz="1400"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you bring in</a:t>
            </a:r>
            <a:endParaRPr/>
          </a:p>
        </p:txBody>
      </p:sp>
      <p:sp>
        <p:nvSpPr>
          <p:cNvPr id="98" name="Google Shape;98;p17"/>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en-GB" dirty="0"/>
              <a:t>Developed two android applications for scalability and flexibility for both users and doctors.</a:t>
            </a:r>
          </a:p>
          <a:p>
            <a:pPr marL="342900" lvl="0" algn="l" rtl="0">
              <a:spcBef>
                <a:spcPts val="0"/>
              </a:spcBef>
              <a:spcAft>
                <a:spcPts val="1600"/>
              </a:spcAft>
              <a:buAutoNum type="arabicPeriod"/>
            </a:pPr>
            <a:r>
              <a:rPr lang="en-GB" dirty="0"/>
              <a:t>There’s no static data in it, everything is cloud based using Google's firebase.</a:t>
            </a:r>
          </a:p>
          <a:p>
            <a:pPr marL="342900" lvl="0" algn="l" rtl="0">
              <a:spcBef>
                <a:spcPts val="0"/>
              </a:spcBef>
              <a:spcAft>
                <a:spcPts val="1600"/>
              </a:spcAft>
              <a:buAutoNum type="arabicPeriod"/>
            </a:pPr>
            <a:r>
              <a:rPr lang="en-GB" dirty="0"/>
              <a:t>Used an API to fetch data so that a graph can be plot from it and user can easily track the covid19.</a:t>
            </a:r>
            <a:endParaRPr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342900" lvl="0">
              <a:spcAft>
                <a:spcPts val="1600"/>
              </a:spcAft>
              <a:buAutoNum type="arabicParenR"/>
            </a:pPr>
            <a:r>
              <a:rPr lang="en-GB" dirty="0"/>
              <a:t>Better and faster emergency care in case of road accidents which will definitely save a life. </a:t>
            </a:r>
          </a:p>
          <a:p>
            <a:pPr marL="342900" lvl="0">
              <a:spcAft>
                <a:spcPts val="1600"/>
              </a:spcAft>
              <a:buAutoNum type="arabicParenR"/>
            </a:pPr>
            <a:r>
              <a:rPr lang="en-GB" dirty="0"/>
              <a:t>Prior information about the patient will be shared with hospital which will save a lot of time. </a:t>
            </a:r>
          </a:p>
          <a:p>
            <a:pPr marL="342900" lvl="0">
              <a:spcAft>
                <a:spcPts val="1600"/>
              </a:spcAft>
              <a:buAutoNum type="arabicParenR"/>
            </a:pPr>
            <a:r>
              <a:rPr lang="en-GB" dirty="0"/>
              <a:t>Better care in case of vehicle impacts.</a:t>
            </a:r>
          </a:p>
          <a:p>
            <a:pPr marL="342900" lvl="0">
              <a:spcAft>
                <a:spcPts val="1600"/>
              </a:spcAft>
              <a:buAutoNum type="arabicParenR"/>
            </a:pPr>
            <a:r>
              <a:rPr lang="en-GB" dirty="0"/>
              <a:t>In case of emergency the data will be shared to the right person at the right time.</a:t>
            </a: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491</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Open Sans</vt:lpstr>
      <vt:lpstr>Calibri</vt:lpstr>
      <vt:lpstr>Arial</vt:lpstr>
      <vt:lpstr>PT Sans Narrow</vt:lpstr>
      <vt:lpstr>Tropic</vt:lpstr>
      <vt:lpstr>Life</vt:lpstr>
      <vt:lpstr>To track the covid-19 and tackle emergencies in the best possible way.</vt:lpstr>
      <vt:lpstr>Problem/s you are solving</vt:lpstr>
      <vt:lpstr>Solution</vt:lpstr>
      <vt:lpstr>Innovation you bring in</vt:lpstr>
      <vt:lpstr>Future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dc:title>
  <cp:lastModifiedBy>akshat rawat</cp:lastModifiedBy>
  <cp:revision>4</cp:revision>
  <dcterms:modified xsi:type="dcterms:W3CDTF">2020-04-12T03:27:39Z</dcterms:modified>
</cp:coreProperties>
</file>