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20A"/>
    <a:srgbClr val="6B71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270D2D-B827-417D-8CCD-841846B5D877}" type="datetimeFigureOut">
              <a:rPr lang="en-US" smtClean="0"/>
              <a:t>4/12/2020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791CFEF-2A61-4C56-B212-2442403383D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7788"/>
          </a:xfrm>
        </p:spPr>
        <p:txBody>
          <a:bodyPr>
            <a:normAutofit fontScale="90000"/>
          </a:bodyPr>
          <a:lstStyle/>
          <a:p>
            <a:r>
              <a:rPr lang="en-IN" sz="8000" dirty="0" smtClean="0"/>
              <a:t>Stress Detector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				“We </a:t>
            </a:r>
            <a:r>
              <a:rPr lang="en-IN" sz="4400" dirty="0" smtClean="0"/>
              <a:t>are with you</a:t>
            </a:r>
            <a:r>
              <a:rPr lang="en-IN" sz="4400" dirty="0" smtClean="0"/>
              <a:t>...”</a:t>
            </a: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pic>
        <p:nvPicPr>
          <p:cNvPr id="7" name="Picture Placeholder 6" descr="imag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29012" y="2833687"/>
            <a:ext cx="2543175" cy="18002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112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dirty="0" smtClean="0"/>
              <a:t>We believe we are creating a product to solve a unseen problem...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4-list-mental-disorder-healthypl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428867"/>
            <a:ext cx="7286676" cy="357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3985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ISSUES WE ARE TRYING TO SOLVE</a:t>
            </a:r>
            <a:endParaRPr lang="en-IN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43050"/>
            <a:ext cx="7772400" cy="2143140"/>
          </a:xfrm>
        </p:spPr>
        <p:txBody>
          <a:bodyPr/>
          <a:lstStyle/>
          <a:p>
            <a:r>
              <a:rPr lang="en-IN" dirty="0" smtClean="0"/>
              <a:t>High </a:t>
            </a:r>
            <a:r>
              <a:rPr lang="en-IN" dirty="0" smtClean="0"/>
              <a:t>absenteeism</a:t>
            </a:r>
          </a:p>
          <a:p>
            <a:r>
              <a:rPr lang="en-IN" dirty="0" smtClean="0"/>
              <a:t>Poor performance and </a:t>
            </a:r>
            <a:r>
              <a:rPr lang="en-IN" dirty="0" smtClean="0"/>
              <a:t>productivity</a:t>
            </a:r>
          </a:p>
          <a:p>
            <a:r>
              <a:rPr lang="en-IN" dirty="0" smtClean="0"/>
              <a:t>Emotional problems (depression, anxiety, anger, grief, guilt, low self-esteem)</a:t>
            </a:r>
            <a:endParaRPr lang="en-IN" dirty="0"/>
          </a:p>
        </p:txBody>
      </p:sp>
      <p:pic>
        <p:nvPicPr>
          <p:cNvPr id="4" name="Picture 3" descr="stressGraphi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1876"/>
            <a:ext cx="7572428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STRESS DETECTOR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 can detect stress through any camera using our software.</a:t>
            </a:r>
          </a:p>
          <a:p>
            <a:r>
              <a:rPr lang="en-IN" sz="3200" dirty="0" smtClean="0"/>
              <a:t>Guide the employer/concerned person about the levels.</a:t>
            </a:r>
          </a:p>
          <a:p>
            <a:r>
              <a:rPr lang="en-IN" sz="3200" dirty="0" smtClean="0"/>
              <a:t>We can provide solutions and advises to the person who is in the urgent need of help.</a:t>
            </a:r>
          </a:p>
          <a:p>
            <a:r>
              <a:rPr lang="en-IN" sz="3200" dirty="0" smtClean="0"/>
              <a:t>Calculate stress level of the organisation.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 prototype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stressed pdf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51074"/>
            <a:ext cx="11872970" cy="4365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THIS PROBLEMS..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600" dirty="0" smtClean="0"/>
              <a:t>Meditation</a:t>
            </a:r>
          </a:p>
          <a:p>
            <a:r>
              <a:rPr lang="en-IN" sz="3600" dirty="0" smtClean="0"/>
              <a:t>Exercises</a:t>
            </a:r>
          </a:p>
          <a:p>
            <a:r>
              <a:rPr lang="en-IN" sz="3600" dirty="0" smtClean="0"/>
              <a:t>Music</a:t>
            </a:r>
          </a:p>
          <a:p>
            <a:r>
              <a:rPr lang="en-IN" sz="3600" dirty="0" smtClean="0"/>
              <a:t>Yoga</a:t>
            </a:r>
          </a:p>
          <a:p>
            <a:r>
              <a:rPr lang="en-IN" sz="3600" dirty="0" smtClean="0"/>
              <a:t>Getting help from P</a:t>
            </a:r>
            <a:r>
              <a:rPr lang="en-IN" sz="3600" dirty="0" smtClean="0"/>
              <a:t>sychiatrist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714488"/>
            <a:ext cx="7772400" cy="2357454"/>
          </a:xfrm>
        </p:spPr>
        <p:txBody>
          <a:bodyPr>
            <a:noAutofit/>
          </a:bodyPr>
          <a:lstStyle/>
          <a:p>
            <a:r>
              <a:rPr lang="en-IN" sz="7200" dirty="0" smtClean="0"/>
              <a:t>Questions ??</a:t>
            </a:r>
            <a:endParaRPr lang="en-IN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5992"/>
            <a:ext cx="7772400" cy="2357454"/>
          </a:xfrm>
        </p:spPr>
        <p:txBody>
          <a:bodyPr>
            <a:norm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96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Stress Detector     “We are with you...” </vt:lpstr>
      <vt:lpstr>      We believe we are creating a product to solve a unseen problem...</vt:lpstr>
      <vt:lpstr>ISSUES WE ARE TRYING TO SOLVE</vt:lpstr>
      <vt:lpstr>STRESS DETECTOR</vt:lpstr>
      <vt:lpstr>Basic prototype </vt:lpstr>
      <vt:lpstr>SOLUTIONS TO THIS PROBLEMS..</vt:lpstr>
      <vt:lpstr>Questions ??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Detector     “We are with you...” </dc:title>
  <dc:creator>Suyash</dc:creator>
  <cp:lastModifiedBy>Suyash</cp:lastModifiedBy>
  <cp:revision>2</cp:revision>
  <dcterms:created xsi:type="dcterms:W3CDTF">2020-04-12T02:44:13Z</dcterms:created>
  <dcterms:modified xsi:type="dcterms:W3CDTF">2020-04-12T03:58:46Z</dcterms:modified>
</cp:coreProperties>
</file>