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-403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7CB99-5534-482D-86D2-B802C54BB4D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985D8B6-8ACC-4607-B227-EDB9DF13BE5F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Building an user friendly platform on which any customer can compare the rates of the medicines easily</a:t>
          </a:r>
          <a:endParaRPr lang="en-IN" dirty="0"/>
        </a:p>
      </dgm:t>
    </dgm:pt>
    <dgm:pt modelId="{0F09F3D5-2081-4347-832C-A2EDE23EA306}" type="parTrans" cxnId="{5CAE4E48-CC95-4A90-8FAB-CC985019B1F7}">
      <dgm:prSet/>
      <dgm:spPr/>
      <dgm:t>
        <a:bodyPr/>
        <a:lstStyle/>
        <a:p>
          <a:endParaRPr lang="en-IN"/>
        </a:p>
      </dgm:t>
    </dgm:pt>
    <dgm:pt modelId="{9A815F49-6716-45C6-B15B-74C8CEC84ED6}" type="sibTrans" cxnId="{5CAE4E48-CC95-4A90-8FAB-CC985019B1F7}">
      <dgm:prSet/>
      <dgm:spPr/>
      <dgm:t>
        <a:bodyPr/>
        <a:lstStyle/>
        <a:p>
          <a:endParaRPr lang="en-IN"/>
        </a:p>
      </dgm:t>
    </dgm:pt>
    <dgm:pt modelId="{DA1D2D86-4FDC-4F48-B6EB-92034D7E6806}" type="pres">
      <dgm:prSet presAssocID="{4397CB99-5534-482D-86D2-B802C54BB4DF}" presName="linearFlow" presStyleCnt="0">
        <dgm:presLayoutVars>
          <dgm:dir/>
          <dgm:resizeHandles val="exact"/>
        </dgm:presLayoutVars>
      </dgm:prSet>
      <dgm:spPr/>
    </dgm:pt>
    <dgm:pt modelId="{4539732E-2A6D-4A70-9FD3-1D802B061337}" type="pres">
      <dgm:prSet presAssocID="{D985D8B6-8ACC-4607-B227-EDB9DF13BE5F}" presName="composite" presStyleCnt="0"/>
      <dgm:spPr/>
    </dgm:pt>
    <dgm:pt modelId="{2287C7F9-3B48-49B7-8292-A52EC14D3A16}" type="pres">
      <dgm:prSet presAssocID="{D985D8B6-8ACC-4607-B227-EDB9DF13BE5F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14292A4F-75EB-4637-8EED-C3E6C34E791E}" type="pres">
      <dgm:prSet presAssocID="{D985D8B6-8ACC-4607-B227-EDB9DF13BE5F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AC7F84-0833-4CCC-93AF-2963DEE63F05}" type="presOf" srcId="{4397CB99-5534-482D-86D2-B802C54BB4DF}" destId="{DA1D2D86-4FDC-4F48-B6EB-92034D7E6806}" srcOrd="0" destOrd="0" presId="urn:microsoft.com/office/officeart/2005/8/layout/vList3"/>
    <dgm:cxn modelId="{5CAE4E48-CC95-4A90-8FAB-CC985019B1F7}" srcId="{4397CB99-5534-482D-86D2-B802C54BB4DF}" destId="{D985D8B6-8ACC-4607-B227-EDB9DF13BE5F}" srcOrd="0" destOrd="0" parTransId="{0F09F3D5-2081-4347-832C-A2EDE23EA306}" sibTransId="{9A815F49-6716-45C6-B15B-74C8CEC84ED6}"/>
    <dgm:cxn modelId="{F0DEF12C-5235-4D5C-9F7D-5F914E0285E6}" type="presOf" srcId="{D985D8B6-8ACC-4607-B227-EDB9DF13BE5F}" destId="{14292A4F-75EB-4637-8EED-C3E6C34E791E}" srcOrd="0" destOrd="0" presId="urn:microsoft.com/office/officeart/2005/8/layout/vList3"/>
    <dgm:cxn modelId="{B42D463E-D311-4675-9052-4A753FCD1897}" type="presParOf" srcId="{DA1D2D86-4FDC-4F48-B6EB-92034D7E6806}" destId="{4539732E-2A6D-4A70-9FD3-1D802B061337}" srcOrd="0" destOrd="0" presId="urn:microsoft.com/office/officeart/2005/8/layout/vList3"/>
    <dgm:cxn modelId="{65327D30-F124-4889-B3E4-0D8F64C8E37E}" type="presParOf" srcId="{4539732E-2A6D-4A70-9FD3-1D802B061337}" destId="{2287C7F9-3B48-49B7-8292-A52EC14D3A16}" srcOrd="0" destOrd="0" presId="urn:microsoft.com/office/officeart/2005/8/layout/vList3"/>
    <dgm:cxn modelId="{0137071F-EC07-43B7-B980-0CE6D5A337C2}" type="presParOf" srcId="{4539732E-2A6D-4A70-9FD3-1D802B061337}" destId="{14292A4F-75EB-4637-8EED-C3E6C34E791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92A4F-75EB-4637-8EED-C3E6C34E791E}">
      <dsp:nvSpPr>
        <dsp:cNvPr id="0" name=""/>
        <dsp:cNvSpPr/>
      </dsp:nvSpPr>
      <dsp:spPr>
        <a:xfrm rot="10800000">
          <a:off x="1917752" y="1293248"/>
          <a:ext cx="5075843" cy="25570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568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rgbClr val="002060"/>
              </a:solidFill>
            </a:rPr>
            <a:t>Building an user friendly platform on which any customer can compare the rates of the medicines easily</a:t>
          </a:r>
          <a:endParaRPr lang="en-IN" sz="2700" kern="1200" dirty="0"/>
        </a:p>
      </dsp:txBody>
      <dsp:txXfrm rot="10800000">
        <a:off x="2557003" y="1293248"/>
        <a:ext cx="4436592" cy="2557003"/>
      </dsp:txXfrm>
    </dsp:sp>
    <dsp:sp modelId="{2287C7F9-3B48-49B7-8292-A52EC14D3A16}">
      <dsp:nvSpPr>
        <dsp:cNvPr id="0" name=""/>
        <dsp:cNvSpPr/>
      </dsp:nvSpPr>
      <dsp:spPr>
        <a:xfrm>
          <a:off x="639250" y="1293248"/>
          <a:ext cx="2557003" cy="25570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3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5492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51;g4c5f690c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5" name="Google Shape;52;g4c5f690c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57;g4c5f690c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8" name="Google Shape;58;g4c5f690c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62;g4c5f690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63;g4c5f690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68;g4c5f690c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6" name="Google Shape;69;g4c5f690c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4;g4c5f690c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75;g4c5f690c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80;g4c5f690cc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81;g4c5f690cc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620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621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25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26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12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580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581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06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07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08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10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14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15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18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8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29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30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31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2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59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00B0F0"/>
                </a:solidFill>
              </a:rPr>
              <a:t>AushadhiCare</a:t>
            </a:r>
            <a:endParaRPr lang="en" sz="4000" dirty="0">
              <a:solidFill>
                <a:srgbClr val="00B0F0"/>
              </a:solidFill>
            </a:endParaRPr>
          </a:p>
        </p:txBody>
      </p:sp>
      <p:sp>
        <p:nvSpPr>
          <p:cNvPr id="1048583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238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0000"/>
                </a:solidFill>
              </a:rPr>
              <a:t>Medicine At Your Tips</a:t>
            </a:r>
            <a:endParaRPr sz="1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665852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61998253"/>
              </p:ext>
            </p:extLst>
          </p:nvPr>
        </p:nvGraphicFramePr>
        <p:xfrm>
          <a:off x="683568" y="0"/>
          <a:ext cx="7632847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rgbClr val="002060"/>
                </a:solidFill>
                <a:latin typeface="Monotype Corsiva" pitchFamily="66" charset="0"/>
                <a:ea typeface="Calibri"/>
                <a:cs typeface="Calibri"/>
                <a:sym typeface="Calibri"/>
              </a:rPr>
              <a:t>Problems</a:t>
            </a:r>
            <a:endParaRPr b="1" i="1" u="sng" dirty="0">
              <a:solidFill>
                <a:srgbClr val="002060"/>
              </a:solidFill>
              <a:latin typeface="Monotype Corsiva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People have no knowledge about the different medicines available in the market </a:t>
            </a:r>
            <a:r>
              <a:rPr lang="en-US" dirty="0" smtClean="0">
                <a:solidFill>
                  <a:srgbClr val="0070C0"/>
                </a:solidFill>
              </a:rPr>
              <a:t> having </a:t>
            </a:r>
            <a:r>
              <a:rPr lang="en-US" dirty="0">
                <a:solidFill>
                  <a:srgbClr val="0070C0"/>
                </a:solidFill>
              </a:rPr>
              <a:t>same salt composition. 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People face problems to find the </a:t>
            </a:r>
            <a:r>
              <a:rPr lang="en-US" dirty="0" smtClean="0">
                <a:solidFill>
                  <a:srgbClr val="0070C0"/>
                </a:solidFill>
              </a:rPr>
              <a:t>desired </a:t>
            </a:r>
            <a:r>
              <a:rPr lang="en-US" dirty="0">
                <a:solidFill>
                  <a:srgbClr val="0070C0"/>
                </a:solidFill>
              </a:rPr>
              <a:t>medicine at medical store.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People have no knowledge about the rates of generic medicines and ethical medicines.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Less availability of medicines at rural </a:t>
            </a:r>
            <a:r>
              <a:rPr lang="en-US" dirty="0" smtClean="0">
                <a:solidFill>
                  <a:srgbClr val="0070C0"/>
                </a:solidFill>
              </a:rPr>
              <a:t>areas.</a:t>
            </a:r>
            <a:endParaRPr lang="e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rgbClr val="002060"/>
                </a:solidFill>
                <a:latin typeface="Monotype Corsiva" pitchFamily="66" charset="0"/>
              </a:rPr>
              <a:t>Solution</a:t>
            </a:r>
          </a:p>
        </p:txBody>
      </p:sp>
      <p:sp>
        <p:nvSpPr>
          <p:cNvPr id="1048594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We are providing a platform on which people can easily compare prices of same salt medicines of different brands.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We are providing the location of nearby medical store at which the desired medicine is available.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We are providing rate comparison of medicines stating which one is generic or ethical.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We are providing door step delivery to different areas.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We are providing platform for medicine’s retailers to sell their products with us.</a:t>
            </a:r>
            <a:endParaRPr lang="en-IN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rgbClr val="002060"/>
                </a:solidFill>
                <a:latin typeface="Monotype Corsiva" pitchFamily="66" charset="0"/>
              </a:rPr>
              <a:t>Innovation </a:t>
            </a:r>
            <a:r>
              <a:rPr lang="en" b="1" i="1" u="sng" dirty="0" smtClean="0">
                <a:solidFill>
                  <a:srgbClr val="002060"/>
                </a:solidFill>
                <a:latin typeface="Monotype Corsiva" pitchFamily="66" charset="0"/>
              </a:rPr>
              <a:t>we</a:t>
            </a:r>
            <a:r>
              <a:rPr lang="en" b="1" i="1" u="sng" dirty="0" smtClean="0">
                <a:solidFill>
                  <a:srgbClr val="002060"/>
                </a:solidFill>
                <a:latin typeface="Monotype Corsiva" pitchFamily="66" charset="0"/>
              </a:rPr>
              <a:t> </a:t>
            </a:r>
            <a:r>
              <a:rPr lang="en" b="1" i="1" u="sng" dirty="0">
                <a:solidFill>
                  <a:srgbClr val="002060"/>
                </a:solidFill>
                <a:latin typeface="Monotype Corsiva" pitchFamily="66" charset="0"/>
              </a:rPr>
              <a:t>bring in</a:t>
            </a:r>
          </a:p>
        </p:txBody>
      </p:sp>
      <p:sp>
        <p:nvSpPr>
          <p:cNvPr id="104859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Spreading </a:t>
            </a:r>
            <a:r>
              <a:rPr lang="en-US" b="1" dirty="0">
                <a:solidFill>
                  <a:srgbClr val="0070C0"/>
                </a:solidFill>
              </a:rPr>
              <a:t>awareness</a:t>
            </a:r>
            <a:r>
              <a:rPr lang="en-US" dirty="0">
                <a:solidFill>
                  <a:srgbClr val="0070C0"/>
                </a:solidFill>
              </a:rPr>
              <a:t> among people about different medicines and their rates.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Restricting the </a:t>
            </a:r>
            <a:r>
              <a:rPr lang="en-US" b="1" dirty="0">
                <a:solidFill>
                  <a:srgbClr val="0070C0"/>
                </a:solidFill>
              </a:rPr>
              <a:t>wastage of medicine</a:t>
            </a:r>
            <a:r>
              <a:rPr lang="en-US" dirty="0">
                <a:solidFill>
                  <a:srgbClr val="0070C0"/>
                </a:solidFill>
              </a:rPr>
              <a:t> by providing </a:t>
            </a:r>
            <a:r>
              <a:rPr lang="en-US" dirty="0" smtClean="0">
                <a:solidFill>
                  <a:srgbClr val="0070C0"/>
                </a:solidFill>
              </a:rPr>
              <a:t>medicine’s retailers and wholesalers </a:t>
            </a:r>
            <a:r>
              <a:rPr lang="en-US" dirty="0">
                <a:solidFill>
                  <a:srgbClr val="0070C0"/>
                </a:solidFill>
              </a:rPr>
              <a:t>with feature </a:t>
            </a:r>
            <a:r>
              <a:rPr lang="en-US" b="1" dirty="0">
                <a:solidFill>
                  <a:srgbClr val="0070C0"/>
                </a:solidFill>
              </a:rPr>
              <a:t>“sell with us”.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 Making a </a:t>
            </a:r>
            <a:r>
              <a:rPr lang="en-US" b="1" dirty="0">
                <a:solidFill>
                  <a:srgbClr val="0070C0"/>
                </a:solidFill>
              </a:rPr>
              <a:t>connection between the medicine retailers and the consumers.</a:t>
            </a:r>
            <a:endParaRPr lang="en-IN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rgbClr val="002060"/>
                </a:solidFill>
                <a:latin typeface="Monotype Corsiva" pitchFamily="66" charset="0"/>
              </a:rPr>
              <a:t>Future Aspects</a:t>
            </a:r>
          </a:p>
        </p:txBody>
      </p:sp>
      <p:sp>
        <p:nvSpPr>
          <p:cNvPr id="1048602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rgbClr val="0070C0"/>
                </a:solidFill>
              </a:rPr>
              <a:t>It will bring a revolution in healthcare sector. Patients will get the user friendly interface to get their medicines at their budget 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rgbClr val="0070C0"/>
                </a:solidFill>
              </a:rPr>
              <a:t>It will provide a good competitions in the market of medicine which will leads to the betterment of condition of market and huge decline in the corruption in medicine line.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rgbClr val="0070C0"/>
                </a:solidFill>
              </a:rPr>
              <a:t>As we are providing the medicines from nearby store of the customers it will provide them medicines when the patient in the state of need.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279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AushadhiCare</vt:lpstr>
      <vt:lpstr>PowerPoint Presentation</vt:lpstr>
      <vt:lpstr>Problems</vt:lpstr>
      <vt:lpstr>Solution</vt:lpstr>
      <vt:lpstr>Innovation we bring in</vt:lpstr>
      <vt:lpstr>Future Aspects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AushadhiCare</dc:title>
  <dc:creator>Ankit Mishra</dc:creator>
  <cp:lastModifiedBy>Windows User</cp:lastModifiedBy>
  <cp:revision>5</cp:revision>
  <dcterms:created xsi:type="dcterms:W3CDTF">2019-01-13T03:06:13Z</dcterms:created>
  <dcterms:modified xsi:type="dcterms:W3CDTF">2019-01-13T03:57:12Z</dcterms:modified>
</cp:coreProperties>
</file>