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Segoe UI Black" pitchFamily="34" charset="0"/>
      <p:bold r:id="rId9"/>
      <p:boldItalic r:id="rId10"/>
    </p:embeddedFont>
    <p:embeddedFont>
      <p:font typeface="PT Sans Narrow" charset="0"/>
      <p:regular r:id="rId11"/>
      <p:bold r:id="rId12"/>
    </p:embeddedFont>
    <p:embeddedFont>
      <p:font typeface="Calibri" pitchFamily="34" charset="0"/>
      <p:regular r:id="rId13"/>
      <p:bold r:id="rId14"/>
      <p:italic r:id="rId15"/>
      <p:boldItalic r:id="rId16"/>
    </p:embeddedFont>
    <p:embeddedFont>
      <p:font typeface="Open Sans"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c5f690cc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c5f690cc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c5f690cc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c5f690cc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c5f690c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c5f690c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c5f690cc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c5f690cc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c5f690cc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c5f690cc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311700" y="1599600"/>
            <a:ext cx="8520600" cy="572700"/>
          </a:xfrm>
          <a:prstGeom prst="rect">
            <a:avLst/>
          </a:prstGeom>
        </p:spPr>
        <p:txBody>
          <a:bodyPr spcFirstLastPara="1" wrap="square" lIns="91425" tIns="91425" rIns="91425" bIns="91425" anchor="t" anchorCtr="0">
            <a:noAutofit/>
          </a:bodyPr>
          <a:lstStyle/>
          <a:p>
            <a:pPr algn="ctr"/>
            <a:r>
              <a:rPr lang="en-US" dirty="0" smtClean="0">
                <a:ln>
                  <a:solidFill>
                    <a:schemeClr val="tx1"/>
                  </a:solidFill>
                </a:ln>
                <a:solidFill>
                  <a:srgbClr val="FFC000"/>
                </a:solidFill>
                <a:latin typeface="Segoe UI Black" pitchFamily="34" charset="0"/>
                <a:ea typeface="Segoe UI Black" pitchFamily="34" charset="0"/>
              </a:rPr>
              <a:t>SKARANBOOK APPLICATION</a:t>
            </a:r>
            <a:br>
              <a:rPr lang="en-US" dirty="0" smtClean="0">
                <a:ln>
                  <a:solidFill>
                    <a:schemeClr val="tx1"/>
                  </a:solidFill>
                </a:ln>
                <a:solidFill>
                  <a:srgbClr val="FFC000"/>
                </a:solidFill>
                <a:latin typeface="Segoe UI Black" pitchFamily="34" charset="0"/>
                <a:ea typeface="Segoe UI Black" pitchFamily="34" charset="0"/>
              </a:rPr>
            </a:br>
            <a:endParaRPr dirty="0"/>
          </a:p>
        </p:txBody>
      </p:sp>
      <p:sp>
        <p:nvSpPr>
          <p:cNvPr id="67" name="Google Shape;67;p13"/>
          <p:cNvSpPr txBox="1">
            <a:spLocks noGrp="1"/>
          </p:cNvSpPr>
          <p:nvPr>
            <p:ph type="title"/>
          </p:nvPr>
        </p:nvSpPr>
        <p:spPr>
          <a:xfrm>
            <a:off x="311700" y="2388824"/>
            <a:ext cx="8508772" cy="903005"/>
          </a:xfrm>
          <a:prstGeom prst="rect">
            <a:avLst/>
          </a:prstGeom>
        </p:spPr>
        <p:txBody>
          <a:bodyPr spcFirstLastPara="1" wrap="square" lIns="91425" tIns="91425" rIns="91425" bIns="91425" anchor="t" anchorCtr="0">
            <a:noAutofit/>
          </a:bodyPr>
          <a:lstStyle/>
          <a:p>
            <a:pPr lvl="0" algn="ctr"/>
            <a:r>
              <a:rPr lang="en-US" sz="1800" i="1" dirty="0" smtClean="0">
                <a:solidFill>
                  <a:srgbClr val="FF0000"/>
                </a:solidFill>
              </a:rPr>
              <a:t>COLLOBORATION AND SHARING PLATFORM TO HELP HOMELESS AND NEEDY </a:t>
            </a:r>
            <a:br>
              <a:rPr lang="en-US" sz="1800" i="1" dirty="0" smtClean="0">
                <a:solidFill>
                  <a:srgbClr val="FF0000"/>
                </a:solidFill>
              </a:rPr>
            </a:br>
            <a:r>
              <a:rPr lang="en-IN" sz="1800" dirty="0" smtClean="0"/>
              <a:t>-YOU KNOW WE ALL CAN DO IT…..</a:t>
            </a:r>
            <a:endParaRPr sz="1800" dirty="0"/>
          </a:p>
        </p:txBody>
      </p:sp>
      <p:pic>
        <p:nvPicPr>
          <p:cNvPr id="68" name="Google Shape;68;p13"/>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69" name="Google Shape;69;p13"/>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95536" y="1347614"/>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 ONLINE PLATFORM TO SHOWCASE THEIR SERVICE TO THE AUTHORITY IN THE BATTLE AGAINST COVID-19</a:t>
            </a:r>
            <a:endParaRPr dirty="0"/>
          </a:p>
        </p:txBody>
      </p:sp>
      <p:pic>
        <p:nvPicPr>
          <p:cNvPr id="75" name="Google Shape;75;p14"/>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76" name="Google Shape;76;p14"/>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Problem/s you are solving</a:t>
            </a:r>
            <a:endParaRPr>
              <a:latin typeface="Calibri"/>
              <a:ea typeface="Calibri"/>
              <a:cs typeface="Calibri"/>
              <a:sym typeface="Calibri"/>
            </a:endParaRPr>
          </a:p>
        </p:txBody>
      </p:sp>
      <p:sp>
        <p:nvSpPr>
          <p:cNvPr id="82" name="Google Shape;82;p15"/>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Autofit/>
          </a:bodyPr>
          <a:lstStyle/>
          <a:p>
            <a:pPr marL="0" indent="0">
              <a:spcAft>
                <a:spcPts val="1600"/>
              </a:spcAft>
            </a:pPr>
            <a:r>
              <a:rPr lang="en" dirty="0" smtClean="0"/>
              <a:t> Scarity </a:t>
            </a:r>
            <a:r>
              <a:rPr lang="en" dirty="0" smtClean="0"/>
              <a:t>of human resource in helping the needy people through govt.</a:t>
            </a:r>
          </a:p>
          <a:p>
            <a:pPr marL="0" indent="0">
              <a:spcAft>
                <a:spcPts val="1600"/>
              </a:spcAft>
            </a:pPr>
            <a:r>
              <a:rPr lang="en" dirty="0" smtClean="0"/>
              <a:t> Creation </a:t>
            </a:r>
            <a:r>
              <a:rPr lang="en" dirty="0" smtClean="0"/>
              <a:t>of online platform for the </a:t>
            </a:r>
            <a:r>
              <a:rPr lang="en" dirty="0" smtClean="0"/>
              <a:t>volunteer </a:t>
            </a:r>
            <a:r>
              <a:rPr lang="en" dirty="0" smtClean="0"/>
              <a:t>organizations as like linked in for corporates.</a:t>
            </a:r>
          </a:p>
          <a:p>
            <a:pPr marL="0" indent="0">
              <a:spcAft>
                <a:spcPts val="1600"/>
              </a:spcAft>
            </a:pPr>
            <a:r>
              <a:rPr lang="en-US" dirty="0" smtClean="0"/>
              <a:t> S</a:t>
            </a:r>
            <a:r>
              <a:rPr lang="en" dirty="0" smtClean="0"/>
              <a:t>ingle platform to connect all the </a:t>
            </a:r>
            <a:r>
              <a:rPr lang="en" dirty="0" smtClean="0"/>
              <a:t>voluntary </a:t>
            </a:r>
            <a:r>
              <a:rPr lang="en" dirty="0" smtClean="0"/>
              <a:t>organization around </a:t>
            </a:r>
            <a:r>
              <a:rPr lang="en" dirty="0" smtClean="0"/>
              <a:t>India </a:t>
            </a:r>
            <a:r>
              <a:rPr lang="en" dirty="0" smtClean="0"/>
              <a:t>to tackle </a:t>
            </a:r>
            <a:r>
              <a:rPr lang="en" dirty="0" smtClean="0"/>
              <a:t>COVID</a:t>
            </a:r>
            <a:r>
              <a:rPr lang="en" dirty="0" smtClean="0"/>
              <a:t>-19</a:t>
            </a:r>
            <a:endParaRPr lang="en" dirty="0" smtClean="0"/>
          </a:p>
          <a:p>
            <a:pPr marL="0" indent="0">
              <a:spcAft>
                <a:spcPts val="1600"/>
              </a:spcAft>
            </a:pPr>
            <a:endParaRPr dirty="0"/>
          </a:p>
        </p:txBody>
      </p:sp>
      <p:pic>
        <p:nvPicPr>
          <p:cNvPr id="83" name="Google Shape;83;p15"/>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84" name="Google Shape;84;p15"/>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251520" y="62753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a:t>
            </a:r>
            <a:endParaRPr dirty="0"/>
          </a:p>
        </p:txBody>
      </p:sp>
      <p:sp>
        <p:nvSpPr>
          <p:cNvPr id="90" name="Google Shape;90;p16"/>
          <p:cNvSpPr txBox="1">
            <a:spLocks noGrp="1"/>
          </p:cNvSpPr>
          <p:nvPr>
            <p:ph type="body" idx="1"/>
          </p:nvPr>
        </p:nvSpPr>
        <p:spPr>
          <a:xfrm>
            <a:off x="323528" y="1347614"/>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sz="1600" dirty="0" smtClean="0"/>
              <a:t>Our app will let the volunteer </a:t>
            </a:r>
            <a:r>
              <a:rPr lang="en-US" sz="1600" dirty="0" smtClean="0"/>
              <a:t>organizations </a:t>
            </a:r>
            <a:r>
              <a:rPr lang="en-US" sz="1600" dirty="0" smtClean="0"/>
              <a:t>like </a:t>
            </a:r>
            <a:r>
              <a:rPr lang="en-US" sz="1600" b="1" dirty="0" smtClean="0"/>
              <a:t>NCC, BS&amp;G </a:t>
            </a:r>
            <a:r>
              <a:rPr lang="en-US" sz="1600" dirty="0" smtClean="0"/>
              <a:t>and </a:t>
            </a:r>
            <a:r>
              <a:rPr lang="en-US" sz="1600" b="1" dirty="0" smtClean="0"/>
              <a:t>NSS</a:t>
            </a:r>
            <a:r>
              <a:rPr lang="en-US" sz="1600" dirty="0" smtClean="0"/>
              <a:t> to take part in providing service to government in the work of </a:t>
            </a:r>
            <a:r>
              <a:rPr lang="en-US" sz="1600" b="1" u="sng" dirty="0" smtClean="0"/>
              <a:t>food supply</a:t>
            </a:r>
            <a:r>
              <a:rPr lang="en-US" sz="1600" b="1" dirty="0" smtClean="0"/>
              <a:t>, </a:t>
            </a:r>
            <a:r>
              <a:rPr lang="en-US" sz="1600" b="1" u="sng" dirty="0" smtClean="0"/>
              <a:t>medicine supply </a:t>
            </a:r>
            <a:r>
              <a:rPr lang="en-US" sz="1600" dirty="0" smtClean="0"/>
              <a:t>and also as </a:t>
            </a:r>
            <a:r>
              <a:rPr lang="en-US" sz="1600" b="1" u="sng" dirty="0" smtClean="0"/>
              <a:t>medical assistance </a:t>
            </a:r>
            <a:r>
              <a:rPr lang="en-US" sz="1600" dirty="0" smtClean="0"/>
              <a:t>to the quarantines prepared by the government. The volunteers who all registered from the app we publish they get to know about the services they can provide. They will also get a </a:t>
            </a:r>
            <a:r>
              <a:rPr lang="en-US" sz="1600" b="1" dirty="0" smtClean="0"/>
              <a:t>platform</a:t>
            </a:r>
            <a:r>
              <a:rPr lang="en-US" sz="1600" dirty="0" smtClean="0"/>
              <a:t> to share their experience and feel like some achievement or contribution they given to society and also we offer them the certification to their work which </a:t>
            </a:r>
            <a:r>
              <a:rPr lang="en-US" sz="1600" b="1" dirty="0" smtClean="0"/>
              <a:t>boosts the energy </a:t>
            </a:r>
            <a:r>
              <a:rPr lang="en-US" sz="1600" dirty="0" smtClean="0"/>
              <a:t>and keep up the </a:t>
            </a:r>
            <a:r>
              <a:rPr lang="en-US" sz="1600" u="sng" dirty="0" smtClean="0"/>
              <a:t>enthusiasm</a:t>
            </a:r>
            <a:r>
              <a:rPr lang="en-US" sz="1600" dirty="0" smtClean="0"/>
              <a:t> of the volunteers. If they were avail with permission and needy equipments of the service they will get on to work and the </a:t>
            </a:r>
            <a:r>
              <a:rPr lang="en-US" sz="1600" b="1" dirty="0" smtClean="0"/>
              <a:t>certification</a:t>
            </a:r>
            <a:r>
              <a:rPr lang="en-US" sz="1600" dirty="0" smtClean="0"/>
              <a:t> will be given by the higher authority of the </a:t>
            </a:r>
            <a:r>
              <a:rPr lang="en-US" sz="1600" dirty="0" smtClean="0"/>
              <a:t>organization </a:t>
            </a:r>
            <a:r>
              <a:rPr lang="en-US" sz="1600" dirty="0" smtClean="0"/>
              <a:t>to which they belong and it will on the basis of service update they shared on the platform we created for them.</a:t>
            </a:r>
            <a:endParaRPr sz="1600" dirty="0"/>
          </a:p>
        </p:txBody>
      </p:sp>
      <p:pic>
        <p:nvPicPr>
          <p:cNvPr id="91" name="Google Shape;91;p16"/>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92" name="Google Shape;92;p16"/>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1593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Innovation you bring in</a:t>
            </a:r>
            <a:endParaRPr/>
          </a:p>
        </p:txBody>
      </p:sp>
      <p:sp>
        <p:nvSpPr>
          <p:cNvPr id="98" name="Google Shape;98;p17"/>
          <p:cNvSpPr txBox="1">
            <a:spLocks noGrp="1"/>
          </p:cNvSpPr>
          <p:nvPr>
            <p:ph type="body" idx="1"/>
          </p:nvPr>
        </p:nvSpPr>
        <p:spPr>
          <a:xfrm>
            <a:off x="235500" y="13810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smtClean="0"/>
              <a:t>  The </a:t>
            </a:r>
            <a:r>
              <a:rPr lang="en-US" dirty="0" smtClean="0"/>
              <a:t>Face </a:t>
            </a:r>
            <a:r>
              <a:rPr lang="en-US" dirty="0" smtClean="0"/>
              <a:t>book, </a:t>
            </a:r>
            <a:r>
              <a:rPr lang="en-US" dirty="0" err="1" smtClean="0"/>
              <a:t>Instagram</a:t>
            </a:r>
            <a:r>
              <a:rPr lang="en-US" dirty="0" smtClean="0"/>
              <a:t> </a:t>
            </a:r>
            <a:r>
              <a:rPr lang="en-US" dirty="0" smtClean="0"/>
              <a:t>platforms are now filled the </a:t>
            </a:r>
            <a:r>
              <a:rPr lang="en-US" u="sng" dirty="0" smtClean="0"/>
              <a:t>memes and trolls</a:t>
            </a:r>
            <a:r>
              <a:rPr lang="en-US" dirty="0" smtClean="0"/>
              <a:t>, so our platform will be clean and good looking which will be free from anti social post, irrelevant posts, advertisements and others. So it will be mainly dedicated to voluntary organizations as </a:t>
            </a:r>
            <a:r>
              <a:rPr lang="en-US" b="1" dirty="0" smtClean="0"/>
              <a:t>LinkedIn</a:t>
            </a:r>
            <a:r>
              <a:rPr lang="en-US" dirty="0" smtClean="0"/>
              <a:t> for corporate. In the coming days also it will be carried for various movements after complete mitigation of the </a:t>
            </a:r>
            <a:r>
              <a:rPr lang="en-US" b="1" dirty="0" smtClean="0"/>
              <a:t>Covid 19</a:t>
            </a:r>
            <a:r>
              <a:rPr lang="en-US" dirty="0" smtClean="0"/>
              <a:t>.</a:t>
            </a:r>
            <a:endParaRPr dirty="0"/>
          </a:p>
        </p:txBody>
      </p:sp>
      <p:pic>
        <p:nvPicPr>
          <p:cNvPr id="99" name="Google Shape;99;p17"/>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100" name="Google Shape;100;p17"/>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1593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Aspects</a:t>
            </a:r>
            <a:endParaRPr/>
          </a:p>
        </p:txBody>
      </p:sp>
      <p:sp>
        <p:nvSpPr>
          <p:cNvPr id="106" name="Google Shape;106;p18"/>
          <p:cNvSpPr txBox="1">
            <a:spLocks noGrp="1"/>
          </p:cNvSpPr>
          <p:nvPr>
            <p:ph type="body" idx="1"/>
          </p:nvPr>
        </p:nvSpPr>
        <p:spPr>
          <a:xfrm>
            <a:off x="235500" y="1381075"/>
            <a:ext cx="8520600" cy="3416400"/>
          </a:xfrm>
          <a:prstGeom prst="rect">
            <a:avLst/>
          </a:prstGeom>
        </p:spPr>
        <p:txBody>
          <a:bodyPr spcFirstLastPara="1" wrap="square" lIns="91425" tIns="91425" rIns="91425" bIns="91425" anchor="t" anchorCtr="0">
            <a:noAutofit/>
          </a:bodyPr>
          <a:lstStyle/>
          <a:p>
            <a:pPr marL="0" indent="0">
              <a:spcAft>
                <a:spcPts val="1600"/>
              </a:spcAft>
            </a:pPr>
            <a:r>
              <a:rPr lang="en-IN" dirty="0" smtClean="0"/>
              <a:t> Now </a:t>
            </a:r>
            <a:r>
              <a:rPr lang="en-IN" dirty="0" smtClean="0"/>
              <a:t>we are targeting only </a:t>
            </a:r>
            <a:r>
              <a:rPr lang="en-IN" b="1" dirty="0" smtClean="0"/>
              <a:t>3</a:t>
            </a:r>
            <a:r>
              <a:rPr lang="en-IN" dirty="0" smtClean="0"/>
              <a:t> major organization of our country (NCC,BS&amp;G,NSS) , in future we are trying to collaborate with other NGO’s &amp; non-profit organizations like Rotary club, Rotaract Club, Red-cross society, &amp; so </a:t>
            </a:r>
            <a:r>
              <a:rPr lang="en-IN" dirty="0" smtClean="0"/>
              <a:t>on.</a:t>
            </a:r>
          </a:p>
          <a:p>
            <a:pPr marL="0" indent="0">
              <a:spcAft>
                <a:spcPts val="1600"/>
              </a:spcAft>
            </a:pPr>
            <a:r>
              <a:rPr lang="en-IN" dirty="0" smtClean="0"/>
              <a:t> Like </a:t>
            </a:r>
            <a:r>
              <a:rPr lang="en-IN" dirty="0" smtClean="0"/>
              <a:t>this we are planning to expand the platform in a major way of connecting all these organizations.</a:t>
            </a:r>
            <a:endParaRPr dirty="0"/>
          </a:p>
        </p:txBody>
      </p:sp>
      <p:pic>
        <p:nvPicPr>
          <p:cNvPr id="107" name="Google Shape;107;p18"/>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108" name="Google Shape;108;p18"/>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380</Words>
  <Application>Microsoft Office PowerPoint</Application>
  <PresentationFormat>On-screen Show (16:9)</PresentationFormat>
  <Paragraphs>14</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Segoe UI Black</vt:lpstr>
      <vt:lpstr>PT Sans Narrow</vt:lpstr>
      <vt:lpstr>Calibri</vt:lpstr>
      <vt:lpstr>Open Sans</vt:lpstr>
      <vt:lpstr>Tropic</vt:lpstr>
      <vt:lpstr>SKARANBOOK APPLICATION </vt:lpstr>
      <vt:lpstr> ONLINE PLATFORM TO SHOWCASE THEIR SERVICE TO THE AUTHORITY IN THE BATTLE AGAINST COVID-19</vt:lpstr>
      <vt:lpstr>Problem/s you are solving</vt:lpstr>
      <vt:lpstr>Solution</vt:lpstr>
      <vt:lpstr>Innovation you bring in</vt:lpstr>
      <vt:lpstr>Future Aspects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SKARANBOOK APPLICATION </dc:title>
  <cp:lastModifiedBy>Rahul Aradhya</cp:lastModifiedBy>
  <cp:revision>6</cp:revision>
  <dcterms:modified xsi:type="dcterms:W3CDTF">2020-04-12T03:50:40Z</dcterms:modified>
</cp:coreProperties>
</file>