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p:cViewPr>
        <p:scale>
          <a:sx n="93" d="100"/>
          <a:sy n="93"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3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307153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4" name="Google Shape;51;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5"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70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587" name="Google Shape;57;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96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1048591" name="Google Shape;62;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2"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46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595" name="Google Shape;68;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6" name="Google Shape;69;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00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1048599" name="Google Shape;7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0"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69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1048603"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4"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08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619"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620"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621"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624"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625"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lvl1pPr>
            <a:lvl2pPr marL="914400" lvl="1" indent="-317500" algn="ctr">
              <a:spcBef>
                <a:spcPts val="160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endParaRPr/>
          </a:p>
        </p:txBody>
      </p:sp>
      <p:sp>
        <p:nvSpPr>
          <p:cNvPr id="1048626"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16"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611"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12"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579"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80"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581"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05"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06"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48607"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48608"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09"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10"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13"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14"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48615"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17"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18"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27"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29"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30"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631"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2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lvl1pPr>
          </a:lstStyle>
          <a:p>
            <a:endParaRPr/>
          </a:p>
        </p:txBody>
      </p:sp>
      <p:sp>
        <p:nvSpPr>
          <p:cNvPr id="104862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582" name="Google Shape;54;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u="sng" dirty="0" smtClean="0">
                <a:solidFill>
                  <a:srgbClr val="FF0000"/>
                </a:solidFill>
              </a:rPr>
              <a:t>Easy Loan</a:t>
            </a:r>
            <a:endParaRPr lang="en" sz="4400" b="1" u="sng" dirty="0">
              <a:solidFill>
                <a:srgbClr val="FF0000"/>
              </a:solidFill>
            </a:endParaRPr>
          </a:p>
        </p:txBody>
      </p:sp>
      <p:sp>
        <p:nvSpPr>
          <p:cNvPr id="1048583" name="Google Shape;55;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lvl="0" algn="ctr"/>
            <a:r>
              <a:rPr lang="en-US" sz="1800" i="1" dirty="0">
                <a:solidFill>
                  <a:srgbClr val="7030A0"/>
                </a:solidFill>
              </a:rPr>
              <a:t>An app for loan comparison</a:t>
            </a:r>
            <a:endParaRPr sz="1800" i="1"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48586" name="Google Shape;60;p14"/>
          <p:cNvSpPr txBox="1">
            <a:spLocks noGrp="1"/>
          </p:cNvSpPr>
          <p:nvPr>
            <p:ph type="title"/>
          </p:nvPr>
        </p:nvSpPr>
        <p:spPr>
          <a:xfrm>
            <a:off x="323528" y="199568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7030A0"/>
                </a:solidFill>
              </a:rPr>
              <a:t>Our aim is to provide loan in lowest rate of interest for our beloved farmers.</a:t>
            </a:r>
            <a:endParaRPr lang="en"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48589"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B050"/>
                </a:solidFill>
                <a:latin typeface="Calibri"/>
                <a:ea typeface="Calibri"/>
                <a:cs typeface="Calibri"/>
                <a:sym typeface="Calibri"/>
              </a:rPr>
              <a:t>Problems</a:t>
            </a:r>
            <a:endParaRPr b="1" u="sng" dirty="0">
              <a:solidFill>
                <a:srgbClr val="00B050"/>
              </a:solidFill>
              <a:latin typeface="Calibri"/>
              <a:ea typeface="Calibri"/>
              <a:cs typeface="Calibri"/>
              <a:sym typeface="Calibri"/>
            </a:endParaRPr>
          </a:p>
        </p:txBody>
      </p:sp>
      <p:sp>
        <p:nvSpPr>
          <p:cNvPr id="1048590"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arenR"/>
            </a:pPr>
            <a:r>
              <a:rPr lang="en" dirty="0" smtClean="0">
                <a:solidFill>
                  <a:srgbClr val="92D050"/>
                </a:solidFill>
              </a:rPr>
              <a:t>Difficulty in taking the loan for agriculture.</a:t>
            </a:r>
          </a:p>
          <a:p>
            <a:pPr marL="342900" lvl="0">
              <a:spcAft>
                <a:spcPts val="1600"/>
              </a:spcAft>
              <a:buAutoNum type="arabicParenR"/>
            </a:pPr>
            <a:r>
              <a:rPr lang="en-US" dirty="0">
                <a:solidFill>
                  <a:srgbClr val="92D050"/>
                </a:solidFill>
              </a:rPr>
              <a:t>High rate of interest for farmers is a big problem </a:t>
            </a:r>
            <a:r>
              <a:rPr lang="en-US" dirty="0" smtClean="0">
                <a:solidFill>
                  <a:srgbClr val="92D050"/>
                </a:solidFill>
              </a:rPr>
              <a:t>in agriculture.</a:t>
            </a:r>
          </a:p>
          <a:p>
            <a:pPr marL="342900" lvl="0">
              <a:spcAft>
                <a:spcPts val="1600"/>
              </a:spcAft>
              <a:buAutoNum type="arabicParenR"/>
            </a:pPr>
            <a:r>
              <a:rPr lang="en-US" dirty="0" smtClean="0">
                <a:solidFill>
                  <a:srgbClr val="92D050"/>
                </a:solidFill>
              </a:rPr>
              <a:t>Farmers suicide and harm themselves when are trapped in the loan dept.</a:t>
            </a:r>
            <a:endParaRPr lang="en" dirty="0" smtClean="0">
              <a:solidFill>
                <a:srgbClr val="92D050"/>
              </a:solidFill>
            </a:endParaRPr>
          </a:p>
          <a:p>
            <a:pPr marL="342900" lvl="0" algn="l" rtl="0">
              <a:spcBef>
                <a:spcPts val="0"/>
              </a:spcBef>
              <a:spcAft>
                <a:spcPts val="1600"/>
              </a:spcAft>
              <a:buAutoNum type="arabicParenR"/>
            </a:pPr>
            <a:endParaRPr lang="en" dirty="0">
              <a:solidFill>
                <a:srgbClr val="92D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048593"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B050"/>
                </a:solidFill>
              </a:rPr>
              <a:t>Solution</a:t>
            </a:r>
          </a:p>
        </p:txBody>
      </p:sp>
      <p:sp>
        <p:nvSpPr>
          <p:cNvPr id="1048594"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solidFill>
                  <a:srgbClr val="92D050"/>
                </a:solidFill>
              </a:rPr>
              <a:t>We are building a sample of an app which will provide a platform for farmers to compare rate of interest (and calculate the respective amount) and platform for donation to affected farmers.</a:t>
            </a:r>
          </a:p>
          <a:p>
            <a:r>
              <a:rPr lang="en-US" dirty="0">
                <a:solidFill>
                  <a:srgbClr val="92D050"/>
                </a:solidFill>
              </a:rPr>
              <a:t>Also if an individual want to rent money to farmers at zero or low rate of interest then bank he can easily provide it.</a:t>
            </a:r>
            <a:endParaRPr dirty="0">
              <a:solidFill>
                <a:srgbClr val="92D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104859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00B050"/>
                </a:solidFill>
              </a:rPr>
              <a:t>Innovation you bring in</a:t>
            </a:r>
          </a:p>
        </p:txBody>
      </p:sp>
      <p:sp>
        <p:nvSpPr>
          <p:cNvPr id="104859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solidFill>
                  <a:srgbClr val="92D050"/>
                </a:solidFill>
              </a:rPr>
              <a:t>We are bringing down the monopoly in the market of loan providers (both individual and market) also donation for farmers will become very easy.  Farmers are searching for cheap loans and there are many people in the society which can provide loan to farmers on very low rate of interest. We are giving the platform for bringing such kind of people together</a:t>
            </a:r>
            <a:r>
              <a:rPr lang="en-US" dirty="0" smtClean="0">
                <a:solidFill>
                  <a:srgbClr val="92D050"/>
                </a:solidFill>
              </a:rPr>
              <a:t>.</a:t>
            </a:r>
            <a:endParaRPr lang="en-US" dirty="0">
              <a:solidFill>
                <a:srgbClr val="92D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1048601"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00B050"/>
                </a:solidFill>
              </a:rPr>
              <a:t>Future Aspects</a:t>
            </a:r>
          </a:p>
        </p:txBody>
      </p:sp>
      <p:sp>
        <p:nvSpPr>
          <p:cNvPr id="1048602"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smtClean="0">
                <a:solidFill>
                  <a:srgbClr val="92D050"/>
                </a:solidFill>
              </a:rPr>
              <a:t>Ease for the farmers to have loan for their agriculture and farming needs.</a:t>
            </a:r>
          </a:p>
          <a:p>
            <a:pPr marL="114300" indent="0">
              <a:buNone/>
            </a:pPr>
            <a:r>
              <a:rPr lang="en-US" dirty="0" smtClean="0">
                <a:solidFill>
                  <a:srgbClr val="92D050"/>
                </a:solidFill>
              </a:rPr>
              <a:t>If individual </a:t>
            </a:r>
            <a:r>
              <a:rPr lang="en-US" dirty="0">
                <a:solidFill>
                  <a:srgbClr val="92D050"/>
                </a:solidFill>
              </a:rPr>
              <a:t>want to rent money to farmers at zero or low rate of interest </a:t>
            </a:r>
            <a:r>
              <a:rPr lang="en-US" dirty="0" smtClean="0">
                <a:solidFill>
                  <a:srgbClr val="92D050"/>
                </a:solidFill>
              </a:rPr>
              <a:t>then bank, </a:t>
            </a:r>
            <a:r>
              <a:rPr lang="en-US" dirty="0">
                <a:solidFill>
                  <a:srgbClr val="92D050"/>
                </a:solidFill>
              </a:rPr>
              <a:t>he can easily p</a:t>
            </a:r>
            <a:r>
              <a:rPr lang="en-US" dirty="0" smtClean="0">
                <a:solidFill>
                  <a:srgbClr val="92D050"/>
                </a:solidFill>
              </a:rPr>
              <a:t>rovide </a:t>
            </a:r>
            <a:r>
              <a:rPr lang="en-US" dirty="0">
                <a:solidFill>
                  <a:srgbClr val="92D050"/>
                </a:solidFill>
              </a:rPr>
              <a:t>it.</a:t>
            </a:r>
          </a:p>
          <a:p>
            <a:pPr marL="114300" indent="0">
              <a:buNone/>
            </a:pPr>
            <a:r>
              <a:rPr lang="en-US" dirty="0" smtClean="0">
                <a:solidFill>
                  <a:srgbClr val="92D050"/>
                </a:solidFill>
              </a:rPr>
              <a:t>It will bring a revolution in agriculture sector.</a:t>
            </a:r>
          </a:p>
          <a:p>
            <a:pPr marL="114300" indent="0">
              <a:buNone/>
            </a:pPr>
            <a:r>
              <a:rPr lang="en-US" dirty="0" smtClean="0">
                <a:solidFill>
                  <a:srgbClr val="92D050"/>
                </a:solidFill>
              </a:rPr>
              <a:t>Both the loan giver and the loan taker will be benefited. </a:t>
            </a:r>
            <a:endParaRPr dirty="0">
              <a:solidFill>
                <a:srgbClr val="92D05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251</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Simple Light</vt:lpstr>
      <vt:lpstr>Easy Loan</vt:lpstr>
      <vt:lpstr>Our aim is to provide loan in lowest rate of interest for our beloved farmers.</vt:lpstr>
      <vt:lpstr>Problems</vt:lpstr>
      <vt:lpstr>Solution</vt:lpstr>
      <vt:lpstr>Innovation you bring in</vt:lpstr>
      <vt:lpstr>Future Aspects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Loan</dc:title>
  <cp:lastModifiedBy>Tariq Mehmood</cp:lastModifiedBy>
  <cp:revision>4</cp:revision>
  <dcterms:created xsi:type="dcterms:W3CDTF">2019-01-13T03:06:13Z</dcterms:created>
  <dcterms:modified xsi:type="dcterms:W3CDTF">2019-01-13T04:09:52Z</dcterms:modified>
</cp:coreProperties>
</file>