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82B3C-DB58-4E6A-B337-F6002D2FE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82F70-4894-4EFD-AAA5-D72894074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C08AC-999D-4EEE-952C-60112110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CEE2-DC5D-4CCA-9679-7142544EBEE0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2E4EF-43E8-436E-BDD1-520F9F82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8461A-9FE5-4126-BC99-8F15536B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A8AB-FD8C-4427-91C6-B570A9D1B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10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6F9DA-9707-4514-8952-DFFE6231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33AC5-E905-44B5-AD75-B6DAD8ADE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48437-EC34-44D0-9726-A9B55BC4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CEE2-DC5D-4CCA-9679-7142544EBEE0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60D9A-ACA5-452E-9A9C-BEAF8CB4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D029F-4E91-4333-8028-854EBD71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A8AB-FD8C-4427-91C6-B570A9D1B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87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94869-DF35-4B4B-B10F-962C5943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75E9E-5091-4779-8DA6-3AC9E278E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164BA-A761-4FE4-BC14-A3F6111A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CEE2-DC5D-4CCA-9679-7142544EBEE0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1D86F-BECA-45EA-8ACF-04977722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B5FC7-AF35-4916-8A62-B978B82C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A8AB-FD8C-4427-91C6-B570A9D1B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9259-D206-49D2-8A09-E27DF5E3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E2617-2516-4C37-B07F-04CC0010A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1A3B3-858E-4021-B944-28AF9B62B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CEE2-DC5D-4CCA-9679-7142544EBEE0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BD857-79D7-43C3-87A4-19AC6DD5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F07D6-6AB4-41F2-905D-094569ED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A8AB-FD8C-4427-91C6-B570A9D1B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27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9EB06-99FB-4AAB-9352-FD0B2BAEF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6440C-CCBA-496E-93E3-8AE170642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A313C-F38D-4CAF-9475-E53E95E74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CEE2-DC5D-4CCA-9679-7142544EBEE0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DC91E-66B1-46B9-ADC6-8E337BE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D8859-64A5-409A-99A1-10503C5F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A8AB-FD8C-4427-91C6-B570A9D1B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36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13177-20BA-44F6-B720-B056B63C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5DE76-17F2-4009-A3B1-D414DECCA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9165A-9C44-458D-A761-CFCA91CC6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4D034-1251-42DE-A78C-04E31C8B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CEE2-DC5D-4CCA-9679-7142544EBEE0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8199F-8128-4B6D-B280-8B8CB8CD0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8C632-3A38-4D69-B0D1-17A0A61A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A8AB-FD8C-4427-91C6-B570A9D1B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55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7424-ED46-4925-8C42-0CEA4A72A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82CB3-5001-4A28-8E19-8B9A81B01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3F2A4-A821-4CAF-BEF3-6283B5D97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FB0A50-C56A-4968-8504-7C45EF349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59B4F-05AE-49F3-B957-D8101172E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7B737-80D1-49CC-AD33-EA7AAB57B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CEE2-DC5D-4CCA-9679-7142544EBEE0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C2B6DB-03F3-4C0B-B300-3072A00D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B44496-3239-48F2-AEA3-2E3A4E73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A8AB-FD8C-4427-91C6-B570A9D1B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81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8DC3-81B9-4111-8CCD-D47D88D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4DC7D2-6B82-46B0-B0A8-AD08EA08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CEE2-DC5D-4CCA-9679-7142544EBEE0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64C6C-76B7-41D3-9C3B-3E829F28C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6084C-5705-4471-A60B-B5D04F95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A8AB-FD8C-4427-91C6-B570A9D1B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527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3EC5A4-7BB4-4429-BB9B-BA21A8945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CEE2-DC5D-4CCA-9679-7142544EBEE0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492265-E55A-49CA-8DB7-C076EE407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D970A-7C35-41A1-8020-5D3E0788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A8AB-FD8C-4427-91C6-B570A9D1B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3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D436-C032-4A2D-AB29-606141F61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7EDD8-A22D-4F49-9103-084C06C97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40CF0-FF14-41BA-91F4-BFA35D89F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B97C9-968E-40A4-8DE3-B93DDCA9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CEE2-DC5D-4CCA-9679-7142544EBEE0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573A7-A177-4952-A9A6-13908124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B877D-619D-44A9-9CDE-25E38596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A8AB-FD8C-4427-91C6-B570A9D1B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28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8056-7D7E-4EBF-A35E-7A82966BA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57368-39D8-4577-8A78-265B96355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D54DA-8838-44A7-971D-A89B80F47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6450C-DDA5-4431-9F05-9050E172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CEE2-DC5D-4CCA-9679-7142544EBEE0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63F7D-2C4F-4AA7-9933-14EA8951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EAD5D-3B7B-4E1C-BA0B-6CF17041F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A8AB-FD8C-4427-91C6-B570A9D1B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26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D759C-CE25-494A-98B3-62AED0C7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F0BEF-E94A-4132-887C-C36FD3538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1335D-7209-4FFE-836F-D02C44F5B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0CEE2-DC5D-4CCA-9679-7142544EBEE0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8FBE5-97AA-48A6-901B-1000C628A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052FB-AC6E-4767-84AF-AD9B1AA01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AA8AB-FD8C-4427-91C6-B570A9D1B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93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24BD-299E-4C88-85C8-059A7FC19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2056"/>
            <a:ext cx="9144000" cy="227556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2102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sz="4000" dirty="0">
                <a:latin typeface="+mj-lt"/>
              </a:rPr>
              <a:t>Covid-19 Spread Heatmap plots</a:t>
            </a:r>
            <a:br>
              <a:rPr lang="en-IN" dirty="0">
                <a:latin typeface="+mj-lt"/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810F2-3103-4579-94C5-AEB097FF8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4395"/>
            <a:ext cx="9144000" cy="1655762"/>
          </a:xfrm>
        </p:spPr>
        <p:txBody>
          <a:bodyPr/>
          <a:lstStyle/>
          <a:p>
            <a:r>
              <a:rPr lang="en-IN" sz="2000" dirty="0">
                <a:latin typeface="+mj-lt"/>
              </a:rPr>
              <a:t>Team : TruthRevealed</a:t>
            </a:r>
          </a:p>
          <a:p>
            <a:r>
              <a:rPr lang="en-IN" sz="1600" dirty="0">
                <a:latin typeface="+mj-lt"/>
              </a:rPr>
              <a:t>[ Members- Abhishek ]</a:t>
            </a:r>
          </a:p>
        </p:txBody>
      </p:sp>
    </p:spTree>
    <p:extLst>
      <p:ext uri="{BB962C8B-B14F-4D97-AF65-F5344CB8AC3E}">
        <p14:creationId xmlns:p14="http://schemas.microsoft.com/office/powerpoint/2010/main" val="64232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42AD-25C3-490A-8CA1-3E3DA7CD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8C580-968A-430E-8546-30DDA33AB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latin typeface="+mj-lt"/>
              </a:rPr>
              <a:t>Data preparation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Python notebook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>
                <a:latin typeface="+mj-lt"/>
              </a:rPr>
              <a:t>Dashboard</a:t>
            </a:r>
          </a:p>
          <a:p>
            <a:pPr marL="0" indent="0">
              <a:buNone/>
            </a:pPr>
            <a:r>
              <a:rPr lang="en-IN" sz="2400" dirty="0">
                <a:latin typeface="+mj-lt"/>
              </a:rPr>
              <a:t>Html/Css</a:t>
            </a:r>
          </a:p>
          <a:p>
            <a:pPr marL="0" indent="0">
              <a:buNone/>
            </a:pPr>
            <a:r>
              <a:rPr lang="en-IN" sz="2400" dirty="0">
                <a:latin typeface="+mj-lt"/>
              </a:rPr>
              <a:t>Javascript</a:t>
            </a:r>
          </a:p>
          <a:p>
            <a:pPr marL="0" indent="0">
              <a:buNone/>
            </a:pPr>
            <a:r>
              <a:rPr lang="en-IN" sz="2400" dirty="0">
                <a:latin typeface="+mj-lt"/>
              </a:rPr>
              <a:t>Mapbox API</a:t>
            </a:r>
          </a:p>
        </p:txBody>
      </p:sp>
    </p:spTree>
    <p:extLst>
      <p:ext uri="{BB962C8B-B14F-4D97-AF65-F5344CB8AC3E}">
        <p14:creationId xmlns:p14="http://schemas.microsoft.com/office/powerpoint/2010/main" val="286374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5E68AF-B1F3-4E74-8D6D-DBCE8CFD6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44" y="203037"/>
            <a:ext cx="11922711" cy="6451926"/>
          </a:xfrm>
        </p:spPr>
      </p:pic>
    </p:spTree>
    <p:extLst>
      <p:ext uri="{BB962C8B-B14F-4D97-AF65-F5344CB8AC3E}">
        <p14:creationId xmlns:p14="http://schemas.microsoft.com/office/powerpoint/2010/main" val="2761349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A83C3-FBA2-4034-ADF8-A615FF98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What more?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70B63-A57D-4C87-BCC9-61379CC58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Dashboard can be used for other geographic locations</a:t>
            </a:r>
          </a:p>
          <a:p>
            <a:r>
              <a:rPr lang="en-IN" dirty="0">
                <a:latin typeface="+mj-lt"/>
              </a:rPr>
              <a:t>Can be made dynamic and real-time as a web app</a:t>
            </a:r>
          </a:p>
          <a:p>
            <a:r>
              <a:rPr lang="en-IN" dirty="0">
                <a:latin typeface="+mj-lt"/>
              </a:rPr>
              <a:t>Important data points can be highlighted on the plot</a:t>
            </a:r>
          </a:p>
          <a:p>
            <a:r>
              <a:rPr lang="en-IN" dirty="0">
                <a:latin typeface="+mj-lt"/>
              </a:rPr>
              <a:t>Filter on data points such as intensity, city etc</a:t>
            </a:r>
          </a:p>
        </p:txBody>
      </p:sp>
    </p:spTree>
    <p:extLst>
      <p:ext uri="{BB962C8B-B14F-4D97-AF65-F5344CB8AC3E}">
        <p14:creationId xmlns:p14="http://schemas.microsoft.com/office/powerpoint/2010/main" val="406636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91360-87EC-41B4-B7AC-41BCD119D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86448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Thank you</a:t>
            </a:r>
            <a:br>
              <a:rPr lang="en-IN" dirty="0">
                <a:solidFill>
                  <a:srgbClr val="FF0000"/>
                </a:solidFill>
              </a:rPr>
            </a:br>
            <a:br>
              <a:rPr lang="en-IN" dirty="0">
                <a:solidFill>
                  <a:srgbClr val="FF0000"/>
                </a:solidFill>
              </a:rPr>
            </a:br>
            <a:r>
              <a:rPr lang="en-IN" sz="2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90883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73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2102 Covid-19 Spread Heatmap plots </vt:lpstr>
      <vt:lpstr>Tools used</vt:lpstr>
      <vt:lpstr>PowerPoint Presentation</vt:lpstr>
      <vt:lpstr>What more?</vt:lpstr>
      <vt:lpstr>Thank you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2102</dc:title>
  <dc:creator>abhi</dc:creator>
  <cp:lastModifiedBy>abhi</cp:lastModifiedBy>
  <cp:revision>21</cp:revision>
  <dcterms:created xsi:type="dcterms:W3CDTF">2020-04-19T06:25:48Z</dcterms:created>
  <dcterms:modified xsi:type="dcterms:W3CDTF">2020-04-19T06:44:31Z</dcterms:modified>
</cp:coreProperties>
</file>