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PT Sans Narrow" charset="0"/>
      <p:regular r:id="rId13"/>
      <p:bold r:id="rId14"/>
    </p:embeddedFont>
    <p:embeddedFont>
      <p:font typeface="Open Sans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581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5f690c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5f690c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5f690c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5f690c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5f690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5f690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5f690c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5f690c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5f690c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5f690c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5f690c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5f690c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15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Influence Maximizers in Social Networks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1700" y="238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Sanitizing Wrong Information through Right people</a:t>
            </a:r>
            <a:endParaRPr sz="1800"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5" y="133950"/>
            <a:ext cx="1895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Keep Quarantined And Rightly Informed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5" y="133950"/>
            <a:ext cx="1895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Problem/s you are solving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1) Information not reaching to the masses.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2) The information that is reaching is mostly not correcting resulting in panic.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3) The sources of information are not usually trustworthy.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5" y="133950"/>
            <a:ext cx="1895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355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We intend to make a model where we find the top influencers on social media platforms(like </a:t>
            </a:r>
            <a:r>
              <a:rPr lang="en-US" dirty="0" err="1" smtClean="0"/>
              <a:t>facebook</a:t>
            </a:r>
            <a:r>
              <a:rPr lang="en-US" dirty="0" err="1" smtClean="0"/>
              <a:t>,twitter,instagram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using social media analysis on the basis of node connectivity, node activity and node recency.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This wi</a:t>
            </a:r>
            <a:r>
              <a:rPr lang="en-US" dirty="0" smtClean="0"/>
              <a:t>ll provide us with top k influential people which when provided with right information through government can broadcast in their audience through innovative ways.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5" y="133950"/>
            <a:ext cx="1895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you bring in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2355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 smtClean="0"/>
              <a:t>Shifting from the traditional methods of spreading information we intend to target the new age media marketing strategy i.e. social media.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2) In finding the maximum influencers we not just take into account no. of followers but also the activity and recency.</a:t>
            </a: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5" y="133950"/>
            <a:ext cx="1895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Aspects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355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 smtClean="0"/>
              <a:t>We can do sentiment analysis and trust of the selected influencers and filter our final nodes.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 smtClean="0"/>
              <a:t>Finding influencers based </a:t>
            </a:r>
            <a:r>
              <a:rPr lang="en-US" smtClean="0"/>
              <a:t>on location.</a:t>
            </a:r>
            <a:endParaRPr dirty="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5" y="133950"/>
            <a:ext cx="1895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194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PT Sans Narrow</vt:lpstr>
      <vt:lpstr>Open Sans</vt:lpstr>
      <vt:lpstr>Tropic</vt:lpstr>
      <vt:lpstr>Influence Maximizers in Social Networks</vt:lpstr>
      <vt:lpstr>Keep Quarantined And Rightly Informed</vt:lpstr>
      <vt:lpstr>Problem/s you are solving</vt:lpstr>
      <vt:lpstr>Solution</vt:lpstr>
      <vt:lpstr>Innovation you bring in</vt:lpstr>
      <vt:lpstr>Future Aspects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Maximizers in Social Media</dc:title>
  <dc:creator>Dhanshree Tejwani</dc:creator>
  <cp:lastModifiedBy>hp</cp:lastModifiedBy>
  <cp:revision>5</cp:revision>
  <dcterms:modified xsi:type="dcterms:W3CDTF">2020-04-12T04:14:12Z</dcterms:modified>
</cp:coreProperties>
</file>