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0" r:id="rId4"/>
    <p:sldId id="271" r:id="rId5"/>
    <p:sldId id="279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1/11/2019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1/11/2019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1/11/2019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BLUEPRINT of BREAST CANCER WISCONSIN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| Presenter Name-ASHUTOSH DUTT MISHRA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THEIR ROLES-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PRABHAKAR GUPTA</a:t>
            </a:r>
          </a:p>
          <a:p>
            <a:r>
              <a:rPr lang="en-US" dirty="0"/>
              <a:t>ASHUTOSH DUTT MISHRA</a:t>
            </a:r>
          </a:p>
          <a:p>
            <a:r>
              <a:rPr lang="en-US" dirty="0"/>
              <a:t>AMAN SINGH</a:t>
            </a:r>
          </a:p>
          <a:p>
            <a:r>
              <a:rPr lang="en-US" dirty="0"/>
              <a:t>NIHAL SINGH</a:t>
            </a:r>
          </a:p>
          <a:p>
            <a:r>
              <a:rPr lang="en-US" dirty="0"/>
              <a:t>MANISH KUMAR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about Breast Cancer Wisconsin project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Breast cancer is disease which the most common cancer among women and one of the major causes of death among women worldwide.</a:t>
            </a:r>
          </a:p>
          <a:p>
            <a:r>
              <a:rPr lang="en-US" dirty="0"/>
              <a:t>Every year approximately 124 out of 0.1 million women are diagnosed with breast cancer, and the estimate is that 23 out of 124 women will die of this disease.</a:t>
            </a:r>
          </a:p>
          <a:p>
            <a:r>
              <a:rPr lang="en-US" dirty="0"/>
              <a:t> When detected in its early stages, there is a 30% chance that the cancer can be treated effectively, but the late detection of advanced stage tumors makes the treatment more difficulty.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FOR THE DISEASE DETECTION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/>
          <a:lstStyle/>
          <a:p>
            <a:r>
              <a:rPr lang="en-US" dirty="0"/>
              <a:t>Used Artificial Neural Network (ANN) Technology</a:t>
            </a:r>
          </a:p>
          <a:p>
            <a:r>
              <a:rPr lang="en-US" dirty="0"/>
              <a:t>The help of technology such as data mining and machine learning can substantially improve the diagnosis accuracy.</a:t>
            </a:r>
          </a:p>
          <a:p>
            <a:r>
              <a:rPr lang="en-US" dirty="0"/>
              <a:t>Features are computed from a digitized image of a fine needle aspirate(FNA) of a breast mass.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A267-9272-4A19-943B-CF725D01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643" y="1124744"/>
            <a:ext cx="9143538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dirty="0"/>
              <a:t>                </a:t>
            </a:r>
          </a:p>
          <a:p>
            <a:pPr marL="0" indent="0">
              <a:buNone/>
            </a:pPr>
            <a:r>
              <a:rPr lang="en-IN" sz="5400" dirty="0"/>
              <a:t>               </a:t>
            </a:r>
            <a:r>
              <a:rPr lang="en-IN" sz="8800" dirty="0"/>
              <a:t>THANK</a:t>
            </a:r>
          </a:p>
          <a:p>
            <a:pPr marL="0" indent="0">
              <a:buNone/>
            </a:pPr>
            <a:r>
              <a:rPr lang="en-IN" sz="8800" dirty="0"/>
              <a:t>            YOU</a:t>
            </a:r>
          </a:p>
        </p:txBody>
      </p:sp>
    </p:spTree>
    <p:extLst>
      <p:ext uri="{BB962C8B-B14F-4D97-AF65-F5344CB8AC3E}">
        <p14:creationId xmlns:p14="http://schemas.microsoft.com/office/powerpoint/2010/main" val="36105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245</TotalTime>
  <Words>184</Words>
  <Application>Microsoft Office PowerPoint</Application>
  <PresentationFormat>Custom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Project planning overview presentation</vt:lpstr>
      <vt:lpstr>BLUEPRINT of BREAST CANCER WISCONSIN PROJECT</vt:lpstr>
      <vt:lpstr>TEAM MEMBERS AND THEIR ROLES-</vt:lpstr>
      <vt:lpstr>Description about Breast Cancer Wisconsin project </vt:lpstr>
      <vt:lpstr>TECHNOLOGY USED FOR THE DISEASE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of BREAST CANCER WISCONSIN PROJECT</dc:title>
  <dc:creator>Manish Kumar</dc:creator>
  <cp:lastModifiedBy>Prabhakar Gupta</cp:lastModifiedBy>
  <cp:revision>7</cp:revision>
  <dcterms:created xsi:type="dcterms:W3CDTF">2019-01-11T08:22:55Z</dcterms:created>
  <dcterms:modified xsi:type="dcterms:W3CDTF">2019-01-11T16:50:07Z</dcterms:modified>
</cp:coreProperties>
</file>