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eer-to-pe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5873" y="1648076"/>
            <a:ext cx="7994381" cy="3705320"/>
          </a:xfrm>
        </p:spPr>
        <p:txBody>
          <a:bodyPr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u="sng" dirty="0" smtClean="0">
                <a:solidFill>
                  <a:schemeClr val="tx1"/>
                </a:solidFill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Charity Organization</a:t>
            </a:r>
            <a:r>
              <a:rPr lang="en-US" sz="4000" b="1" u="sng" dirty="0" smtClean="0">
                <a:solidFill>
                  <a:schemeClr val="tx1"/>
                </a:solidFill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u="sng" dirty="0">
                <a:solidFill>
                  <a:schemeClr val="tx1"/>
                </a:solidFill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4000" b="1" u="sng" dirty="0" smtClean="0">
                <a:solidFill>
                  <a:schemeClr val="tx1"/>
                </a:solidFill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latform </a:t>
            </a:r>
            <a:r>
              <a:rPr lang="en-US" sz="4000" b="1" u="sng" dirty="0">
                <a:solidFill>
                  <a:schemeClr val="tx1"/>
                </a:solidFill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4000" b="1" u="sng" dirty="0" smtClean="0">
                <a:solidFill>
                  <a:schemeClr val="tx1"/>
                </a:solidFill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Blockchain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3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19" y="0"/>
            <a:ext cx="8596668" cy="540326"/>
          </a:xfrm>
        </p:spPr>
        <p:txBody>
          <a:bodyPr>
            <a:no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19" y="706582"/>
            <a:ext cx="8596668" cy="5810596"/>
          </a:xfrm>
        </p:spPr>
        <p:txBody>
          <a:bodyPr>
            <a:normAutofit fontScale="77500" lnSpcReduction="20000"/>
          </a:bodyPr>
          <a:lstStyle/>
          <a:p>
            <a:pPr marL="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dirty="0"/>
              <a:t>Concept of project</a:t>
            </a:r>
          </a:p>
          <a:p>
            <a:pPr marL="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dirty="0"/>
              <a:t>Why blockchain?</a:t>
            </a:r>
          </a:p>
          <a:p>
            <a:pPr marL="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dirty="0"/>
              <a:t>About blockchain</a:t>
            </a:r>
          </a:p>
          <a:p>
            <a:pPr marL="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dirty="0"/>
              <a:t>How it works?</a:t>
            </a:r>
          </a:p>
          <a:p>
            <a:pPr marL="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dirty="0"/>
              <a:t>Why we need IPFS?</a:t>
            </a:r>
          </a:p>
          <a:p>
            <a:pPr marL="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dirty="0"/>
              <a:t>Hyperledger fabric</a:t>
            </a:r>
          </a:p>
          <a:p>
            <a:pPr marL="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dirty="0"/>
              <a:t>AWS managed blockchain</a:t>
            </a:r>
          </a:p>
          <a:p>
            <a:pPr marL="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dirty="0"/>
              <a:t>Hyperledger composer</a:t>
            </a:r>
          </a:p>
          <a:p>
            <a:pPr marL="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dirty="0"/>
              <a:t>Connecting to our instance</a:t>
            </a:r>
          </a:p>
          <a:p>
            <a:pPr marL="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dirty="0"/>
              <a:t>Installation of hyperledger composer</a:t>
            </a:r>
          </a:p>
          <a:p>
            <a:pPr marL="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dirty="0"/>
              <a:t>Hyperledger playground</a:t>
            </a:r>
          </a:p>
          <a:p>
            <a:pPr marL="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dirty="0"/>
              <a:t>Developing business network</a:t>
            </a:r>
          </a:p>
          <a:p>
            <a:pPr marL="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dirty="0"/>
              <a:t>Composer rest server</a:t>
            </a:r>
          </a:p>
          <a:p>
            <a:pPr marL="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dirty="0"/>
              <a:t>Launch the API</a:t>
            </a:r>
          </a:p>
          <a:p>
            <a:pPr marL="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dirty="0"/>
              <a:t>Issue Certificate</a:t>
            </a:r>
          </a:p>
          <a:p>
            <a:pPr marL="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dirty="0"/>
              <a:t>Get issued certificates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33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327" y="241070"/>
            <a:ext cx="8596668" cy="581891"/>
          </a:xfrm>
        </p:spPr>
        <p:txBody>
          <a:bodyPr>
            <a:noAutofit/>
          </a:bodyPr>
          <a:lstStyle/>
          <a:p>
            <a:r>
              <a:rPr lang="en-US" dirty="0"/>
              <a:t>Concept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956" y="1479665"/>
            <a:ext cx="8596668" cy="3067397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The intent of this Project is to create a platform for Educational universities </a:t>
            </a:r>
            <a:r>
              <a:rPr lang="en-US" dirty="0" smtClean="0"/>
              <a:t>and charity organization such that they </a:t>
            </a:r>
            <a:r>
              <a:rPr lang="en-US" dirty="0" smtClean="0"/>
              <a:t>give student or needful guys information on this platform so the people directly transfer money to the student’s account</a:t>
            </a:r>
            <a:r>
              <a:rPr lang="en-US" dirty="0"/>
              <a:t>.</a:t>
            </a:r>
            <a:endParaRPr lang="en-US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Where registered universities </a:t>
            </a:r>
            <a:r>
              <a:rPr lang="en-US" dirty="0" smtClean="0"/>
              <a:t>submit the student information , people see only student activities and them problem, so people get more </a:t>
            </a:r>
            <a:r>
              <a:rPr lang="en-US" dirty="0" smtClean="0"/>
              <a:t>trigger to donate money</a:t>
            </a:r>
            <a:r>
              <a:rPr lang="en-US" dirty="0" smtClean="0"/>
              <a:t>.</a:t>
            </a:r>
            <a:endParaRPr lang="en-US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The platform is intended to be based on </a:t>
            </a:r>
            <a:r>
              <a:rPr lang="en-US" dirty="0" err="1"/>
              <a:t>blockchain</a:t>
            </a:r>
            <a:r>
              <a:rPr lang="en-US" dirty="0"/>
              <a:t> </a:t>
            </a:r>
            <a:r>
              <a:rPr lang="en-US" dirty="0" smtClean="0"/>
              <a:t>technology </a:t>
            </a:r>
            <a:r>
              <a:rPr lang="en-US" dirty="0"/>
              <a:t>can help to address the problem of trust and validation.	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57624" y="-79653"/>
            <a:ext cx="1958866" cy="21144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</a:rPr>
              <a:t>OPENTHEME5:</a:t>
            </a:r>
          </a:p>
          <a:p>
            <a:r>
              <a:rPr lang="en-GB" dirty="0">
                <a:latin typeface="Arial" panose="020B0604020202020204" pitchFamily="34" charset="0"/>
              </a:rPr>
              <a:t>Incentive systems for social </a:t>
            </a:r>
            <a:r>
              <a:rPr lang="en-GB" dirty="0" err="1">
                <a:latin typeface="Arial" panose="020B0604020202020204" pitchFamily="34" charset="0"/>
              </a:rPr>
              <a:t>behavioral</a:t>
            </a:r>
            <a:r>
              <a:rPr lang="en-GB" dirty="0">
                <a:latin typeface="Arial" panose="020B0604020202020204" pitchFamily="34" charset="0"/>
              </a:rPr>
              <a:t> change:</a:t>
            </a:r>
          </a:p>
          <a:p>
            <a:r>
              <a:rPr lang="en-GB" dirty="0" err="1">
                <a:latin typeface="Arial" panose="020B0604020202020204" pitchFamily="34" charset="0"/>
              </a:rPr>
              <a:t>Behavioral</a:t>
            </a:r>
            <a:r>
              <a:rPr lang="en-GB" dirty="0">
                <a:latin typeface="Arial" panose="020B0604020202020204" pitchFamily="34" charset="0"/>
              </a:rPr>
              <a:t> Economics when combined with </a:t>
            </a:r>
            <a:r>
              <a:rPr lang="en-GB" dirty="0" err="1">
                <a:latin typeface="Arial" panose="020B0604020202020204" pitchFamily="34" charset="0"/>
              </a:rPr>
              <a:t>blockchain</a:t>
            </a:r>
            <a:r>
              <a:rPr lang="en-GB" dirty="0">
                <a:latin typeface="Arial" panose="020B0604020202020204" pitchFamily="34" charset="0"/>
              </a:rPr>
              <a:t> can offer immense possibilities.</a:t>
            </a:r>
          </a:p>
          <a:p>
            <a:r>
              <a:rPr lang="en-GB" dirty="0">
                <a:latin typeface="Arial" panose="020B0604020202020204" pitchFamily="34" charset="0"/>
              </a:rPr>
              <a:t>Devise a non-zero sum game implementation on multiple </a:t>
            </a:r>
            <a:r>
              <a:rPr lang="en-GB" dirty="0" err="1">
                <a:latin typeface="Arial" panose="020B0604020202020204" pitchFamily="34" charset="0"/>
              </a:rPr>
              <a:t>blockchains</a:t>
            </a:r>
            <a:r>
              <a:rPr lang="en-GB" dirty="0">
                <a:latin typeface="Arial" panose="020B0604020202020204" pitchFamily="34" charset="0"/>
              </a:rPr>
              <a:t> to nudge citizen</a:t>
            </a:r>
          </a:p>
          <a:p>
            <a:r>
              <a:rPr lang="en-GB" dirty="0">
                <a:latin typeface="Arial" panose="020B0604020202020204" pitchFamily="34" charset="0"/>
              </a:rPr>
              <a:t>participation and interactions toward better social </a:t>
            </a:r>
            <a:r>
              <a:rPr lang="en-GB" dirty="0" err="1">
                <a:latin typeface="Arial" panose="020B0604020202020204" pitchFamily="34" charset="0"/>
              </a:rPr>
              <a:t>behavior</a:t>
            </a:r>
            <a:r>
              <a:rPr lang="en-GB" dirty="0">
                <a:latin typeface="Arial" panose="020B0604020202020204" pitchFamily="34" charset="0"/>
              </a:rPr>
              <a:t>, e.g., incentivizing the</a:t>
            </a:r>
          </a:p>
          <a:p>
            <a:r>
              <a:rPr lang="en-GB" dirty="0">
                <a:latin typeface="Arial" panose="020B0604020202020204" pitchFamily="34" charset="0"/>
              </a:rPr>
              <a:t>crowdsourcing of helpful information, rewarding citizens for better civic </a:t>
            </a:r>
            <a:r>
              <a:rPr lang="en-GB" dirty="0" err="1">
                <a:latin typeface="Arial" panose="020B0604020202020204" pitchFamily="34" charset="0"/>
              </a:rPr>
              <a:t>behavior</a:t>
            </a:r>
            <a:r>
              <a:rPr lang="en-GB" dirty="0">
                <a:latin typeface="Arial" panose="020B0604020202020204" pitchFamily="34" charset="0"/>
              </a:rPr>
              <a:t> etc.</a:t>
            </a:r>
          </a:p>
          <a:p>
            <a:r>
              <a:rPr lang="en-GB" dirty="0">
                <a:latin typeface="Arial" panose="020B0604020202020204" pitchFamily="34" charset="0"/>
              </a:rPr>
              <a:t>incentivizing the crowdsourcing of helpful information : Many Government officials are full</a:t>
            </a:r>
          </a:p>
          <a:p>
            <a:r>
              <a:rPr lang="en-GB" dirty="0">
                <a:latin typeface="Arial" panose="020B0604020202020204" pitchFamily="34" charset="0"/>
              </a:rPr>
              <a:t>time engaged in providing information which is already in public domain or has been</a:t>
            </a:r>
          </a:p>
          <a:p>
            <a:r>
              <a:rPr lang="en-GB" dirty="0">
                <a:latin typeface="Arial" panose="020B0604020202020204" pitchFamily="34" charset="0"/>
              </a:rPr>
              <a:t>collected by some other citizen. Can there be a secure crowd sourcing platform to share</a:t>
            </a:r>
          </a:p>
          <a:p>
            <a:r>
              <a:rPr lang="en-GB" dirty="0">
                <a:latin typeface="Arial" panose="020B0604020202020204" pitchFamily="34" charset="0"/>
              </a:rPr>
              <a:t>such information and there is a rewards mechanism associated with it, which enables the</a:t>
            </a:r>
          </a:p>
          <a:p>
            <a:r>
              <a:rPr lang="en-GB" dirty="0">
                <a:latin typeface="Arial" panose="020B0604020202020204" pitchFamily="34" charset="0"/>
              </a:rPr>
              <a:t>citizen to share already existing information with him with another citizen which just a click</a:t>
            </a:r>
          </a:p>
          <a:p>
            <a:r>
              <a:rPr lang="en-GB" dirty="0">
                <a:latin typeface="Arial" panose="020B0604020202020204" pitchFamily="34" charset="0"/>
              </a:rPr>
              <a:t>approval from government official (who has mechanism to check that the same</a:t>
            </a:r>
          </a:p>
          <a:p>
            <a:r>
              <a:rPr lang="en-GB" dirty="0">
                <a:latin typeface="Arial" panose="020B0604020202020204" pitchFamily="34" charset="0"/>
              </a:rPr>
              <a:t>dataset/information is not updated or changed) and reduces the load on the government</a:t>
            </a:r>
          </a:p>
          <a:p>
            <a:r>
              <a:rPr lang="en-GB" dirty="0">
                <a:latin typeface="Arial" panose="020B0604020202020204" pitchFamily="34" charset="0"/>
              </a:rPr>
              <a:t>official</a:t>
            </a:r>
            <a:endParaRPr lang="en-GB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13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9506"/>
            <a:ext cx="8596668" cy="798021"/>
          </a:xfrm>
        </p:spPr>
        <p:txBody>
          <a:bodyPr>
            <a:normAutofit/>
          </a:bodyPr>
          <a:lstStyle/>
          <a:p>
            <a:r>
              <a:rPr lang="en-US" dirty="0" smtClean="0"/>
              <a:t>Why Blockchain?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542"/>
            <a:ext cx="8596668" cy="493776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Lower transfer &amp; interaction fees</a:t>
            </a:r>
          </a:p>
          <a:p>
            <a:pPr>
              <a:buFont typeface="+mj-lt"/>
              <a:buAutoNum type="arabicPeriod"/>
            </a:pPr>
            <a:r>
              <a:rPr lang="en-US" dirty="0"/>
              <a:t>A high degree of security &amp; trust.</a:t>
            </a:r>
          </a:p>
          <a:p>
            <a:pPr>
              <a:buFont typeface="+mj-lt"/>
              <a:buAutoNum type="arabicPeriod"/>
            </a:pPr>
            <a:r>
              <a:rPr lang="en-US" dirty="0"/>
              <a:t>A high degree of openness, transparency and dependability: </a:t>
            </a:r>
          </a:p>
          <a:p>
            <a:pPr>
              <a:buFont typeface="+mj-lt"/>
              <a:buAutoNum type="arabicPeriod"/>
            </a:pPr>
            <a:r>
              <a:rPr lang="en-US" dirty="0"/>
              <a:t>Integrating the digital and physical world</a:t>
            </a:r>
          </a:p>
          <a:p>
            <a:pPr>
              <a:buFont typeface="+mj-lt"/>
              <a:buAutoNum type="arabicPeriod"/>
            </a:pPr>
            <a:r>
              <a:rPr lang="en-US" dirty="0"/>
              <a:t>Security</a:t>
            </a:r>
          </a:p>
          <a:p>
            <a:pPr>
              <a:buFont typeface="+mj-lt"/>
              <a:buAutoNum type="arabicPeriod"/>
            </a:pPr>
            <a:r>
              <a:rPr lang="en-US" dirty="0"/>
              <a:t>Resource Management</a:t>
            </a:r>
          </a:p>
          <a:p>
            <a:pPr>
              <a:buFont typeface="+mj-lt"/>
              <a:buAutoNum type="arabicPeriod"/>
            </a:pPr>
            <a:r>
              <a:rPr lang="en-US" dirty="0"/>
              <a:t>Performance</a:t>
            </a:r>
          </a:p>
          <a:p>
            <a:pPr>
              <a:buFont typeface="+mj-lt"/>
              <a:buAutoNum type="arabicPeriod"/>
            </a:pPr>
            <a:r>
              <a:rPr lang="en-US" dirty="0"/>
              <a:t>Isolation</a:t>
            </a: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pPr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80729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Top 5 Blockchain Programming Languages –</a:t>
            </a:r>
          </a:p>
          <a:p>
            <a:r>
              <a:rPr lang="en-US" dirty="0"/>
              <a:t>C++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Simplicity</a:t>
            </a:r>
          </a:p>
          <a:p>
            <a:r>
              <a:rPr lang="en-US" dirty="0"/>
              <a:t>Solidity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77334" y="253037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About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0328" y="1006902"/>
            <a:ext cx="92437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blockchain is a decentralized, distributed and public digital ledger that is used to record transactions across many computers so that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any involved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record cannot be altered retroactively, without the alteration of all subsequent blocks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This allows the participants to verify and audit transactions independently and relatively inexpensively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blockchain database is managed autonomously using a </a:t>
            </a:r>
            <a:r>
              <a:rPr lang="en-US" dirty="0">
                <a:hlinkClick r:id="rId2" tooltip="Peer-to-peer"/>
              </a:rPr>
              <a:t>peer-to-peer</a:t>
            </a:r>
            <a:r>
              <a:rPr lang="en-US" dirty="0"/>
              <a:t> network and a distributed timestamping server.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84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99010"/>
            <a:ext cx="8596668" cy="5818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Hyperledger Fabric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21971"/>
            <a:ext cx="8596668" cy="4819391"/>
          </a:xfrm>
        </p:spPr>
        <p:txBody>
          <a:bodyPr/>
          <a:lstStyle/>
          <a:p>
            <a:r>
              <a:rPr lang="en-US" dirty="0"/>
              <a:t>Hyperledger Fabric is a blockchain framework implementation and one of the Hyperledger projects hosted by The Linux Foundation. </a:t>
            </a:r>
            <a:endParaRPr lang="en-US" dirty="0" smtClean="0"/>
          </a:p>
          <a:p>
            <a:r>
              <a:rPr lang="en-US" dirty="0" smtClean="0"/>
              <a:t>Hyperledger </a:t>
            </a:r>
            <a:r>
              <a:rPr lang="en-US" dirty="0"/>
              <a:t>Fabric is an open source enterprise-grade permissioned distributed ledger technology (DLT) </a:t>
            </a:r>
            <a:r>
              <a:rPr lang="en-US" dirty="0" smtClean="0"/>
              <a:t>platform</a:t>
            </a:r>
          </a:p>
          <a:p>
            <a:r>
              <a:rPr lang="en-US" dirty="0" smtClean="0"/>
              <a:t>Hyperledger </a:t>
            </a:r>
            <a:r>
              <a:rPr lang="en-US" dirty="0"/>
              <a:t>Fabric leverages container technology to host smart contracts called “chaincode” that comprise the application logic of the system. </a:t>
            </a:r>
            <a:endParaRPr lang="en-US" dirty="0" smtClean="0"/>
          </a:p>
          <a:p>
            <a:r>
              <a:rPr lang="en-US" dirty="0" smtClean="0"/>
              <a:t>Fabric </a:t>
            </a:r>
            <a:r>
              <a:rPr lang="en-US" dirty="0"/>
              <a:t>is the first distributed ledger platform to support </a:t>
            </a:r>
            <a:r>
              <a:rPr lang="en-US" b="1" dirty="0"/>
              <a:t>smart contracts authored in general-purpose programming languages</a:t>
            </a:r>
            <a:r>
              <a:rPr lang="en-US" dirty="0"/>
              <a:t> such as Java, Go and Node.js, rather than constrained domain-specific languages (DSL</a:t>
            </a:r>
            <a:r>
              <a:rPr lang="en-US" dirty="0" smtClean="0"/>
              <a:t>)</a:t>
            </a:r>
          </a:p>
          <a:p>
            <a:r>
              <a:rPr lang="en-US" dirty="0"/>
              <a:t>The Fabric platform is also </a:t>
            </a:r>
            <a:r>
              <a:rPr lang="en-US" b="1" dirty="0" smtClean="0"/>
              <a:t>permissioned , unlike other blockchains.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831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392</TotalTime>
  <Words>537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Baskerville Old Face</vt:lpstr>
      <vt:lpstr>Calibri</vt:lpstr>
      <vt:lpstr>Open Sans</vt:lpstr>
      <vt:lpstr>Times New Roman</vt:lpstr>
      <vt:lpstr>Trebuchet MS</vt:lpstr>
      <vt:lpstr>Wingdings</vt:lpstr>
      <vt:lpstr>Wingdings 3</vt:lpstr>
      <vt:lpstr>Facet</vt:lpstr>
      <vt:lpstr>Charity Organization Platform On Blockchain  </vt:lpstr>
      <vt:lpstr>Content</vt:lpstr>
      <vt:lpstr>Concept Of Project</vt:lpstr>
      <vt:lpstr>Why Blockchain?</vt:lpstr>
      <vt:lpstr>PowerPoint Presentation</vt:lpstr>
      <vt:lpstr>Hyperledger Fabric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Charity Organization Platform On Blockchain</dc:title>
  <dc:creator>mohsinaliarab@gmail.com</dc:creator>
  <cp:lastModifiedBy>mohsinaliarab@gmail.com</cp:lastModifiedBy>
  <cp:revision>4</cp:revision>
  <dcterms:created xsi:type="dcterms:W3CDTF">2020-02-15T15:39:28Z</dcterms:created>
  <dcterms:modified xsi:type="dcterms:W3CDTF">2020-02-15T22:11:29Z</dcterms:modified>
</cp:coreProperties>
</file>