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5" autoAdjust="0"/>
    <p:restoredTop sz="94660"/>
  </p:normalViewPr>
  <p:slideViewPr>
    <p:cSldViewPr snapToGrid="0">
      <p:cViewPr varScale="1">
        <p:scale>
          <a:sx n="75" d="100"/>
          <a:sy n="75" d="100"/>
        </p:scale>
        <p:origin x="-45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14" y="780585"/>
            <a:ext cx="8515544" cy="869795"/>
          </a:xfrm>
        </p:spPr>
        <p:txBody>
          <a:bodyPr>
            <a:normAutofit fontScale="90000"/>
          </a:bodyPr>
          <a:lstStyle/>
          <a:p>
            <a:r>
              <a:rPr lang="en-GB" dirty="0"/>
              <a:t>Twitter Sentiment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611" y="1918010"/>
            <a:ext cx="5620214" cy="30099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13517759"/>
              </p:ext>
            </p:extLst>
          </p:nvPr>
        </p:nvGraphicFramePr>
        <p:xfrm>
          <a:off x="8876370" y="5386038"/>
          <a:ext cx="3233854" cy="147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854"/>
              </a:tblGrid>
              <a:tr h="14719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Presented By</a:t>
                      </a:r>
                    </a:p>
                    <a:p>
                      <a:r>
                        <a:rPr lang="en-US" sz="1400" dirty="0" err="1" smtClean="0"/>
                        <a:t>Vivek</a:t>
                      </a:r>
                      <a:endParaRPr lang="en-US" sz="1400" dirty="0" smtClean="0"/>
                    </a:p>
                    <a:p>
                      <a:r>
                        <a:rPr lang="en-US" sz="1400" dirty="0" err="1" smtClean="0"/>
                        <a:t>Vishesh</a:t>
                      </a:r>
                      <a:r>
                        <a:rPr lang="en-US" sz="1400" baseline="0" dirty="0" smtClean="0"/>
                        <a:t> Chauhan</a:t>
                      </a:r>
                    </a:p>
                    <a:p>
                      <a:r>
                        <a:rPr lang="en-US" sz="1400" baseline="0" dirty="0" err="1" smtClean="0"/>
                        <a:t>Rishabh</a:t>
                      </a:r>
                      <a:r>
                        <a:rPr lang="en-US" sz="1400" baseline="0" dirty="0" smtClean="0"/>
                        <a:t> Jain</a:t>
                      </a:r>
                    </a:p>
                    <a:p>
                      <a:r>
                        <a:rPr lang="en-US" sz="1400" baseline="0" dirty="0" smtClean="0"/>
                        <a:t>Vicky Gupta</a:t>
                      </a:r>
                    </a:p>
                    <a:p>
                      <a:r>
                        <a:rPr lang="en-US" sz="1400" baseline="0" dirty="0" err="1" smtClean="0"/>
                        <a:t>Ramu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Bhadraiah</a:t>
                      </a:r>
                      <a:endParaRPr lang="en-GB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5291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756939" cy="3615267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>
                <a:solidFill>
                  <a:schemeClr val="tx1"/>
                </a:solidFill>
              </a:rPr>
              <a:t>                                            Sentiment </a:t>
            </a:r>
            <a:r>
              <a:rPr lang="en-GB" sz="2400" dirty="0">
                <a:solidFill>
                  <a:schemeClr val="tx1"/>
                </a:solidFill>
              </a:rPr>
              <a:t>Analysis </a:t>
            </a:r>
            <a:r>
              <a:rPr lang="en-GB" sz="2400" dirty="0" smtClean="0">
                <a:solidFill>
                  <a:schemeClr val="tx1"/>
                </a:solidFill>
              </a:rPr>
              <a:t>?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• Sentiment Analysis is the process of </a:t>
            </a:r>
            <a:r>
              <a:rPr lang="en-GB" dirty="0" smtClean="0">
                <a:solidFill>
                  <a:schemeClr val="tx1"/>
                </a:solidFill>
              </a:rPr>
              <a:t>determining the emotions of a group of words.</a:t>
            </a:r>
            <a:endParaRPr lang="en-GB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• Also referred to as opinion mining, it makes our goal to determine whether the data(tweet) </a:t>
            </a:r>
            <a:r>
              <a:rPr lang="en-GB" dirty="0" smtClean="0">
                <a:solidFill>
                  <a:schemeClr val="tx1"/>
                </a:solidFill>
              </a:rPr>
              <a:t>is positive</a:t>
            </a:r>
            <a:r>
              <a:rPr lang="en-GB" dirty="0">
                <a:solidFill>
                  <a:schemeClr val="tx1"/>
                </a:solidFill>
              </a:rPr>
              <a:t>, negative or neutral.</a:t>
            </a:r>
          </a:p>
        </p:txBody>
      </p:sp>
    </p:spTree>
    <p:extLst>
      <p:ext uri="{BB962C8B-B14F-4D97-AF65-F5344CB8AC3E}">
        <p14:creationId xmlns:p14="http://schemas.microsoft.com/office/powerpoint/2010/main" xmlns="" val="257685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616927"/>
            <a:ext cx="11269896" cy="447907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1800" cap="none" dirty="0"/>
              <a:t> </a:t>
            </a:r>
            <a:r>
              <a:rPr lang="en-GB" sz="1800" cap="none" dirty="0" smtClean="0"/>
              <a:t>      In public opinions </a:t>
            </a:r>
            <a:r>
              <a:rPr lang="en-GB" sz="1800" cap="none" dirty="0" smtClean="0"/>
              <a:t>e.g.:</a:t>
            </a:r>
            <a:r>
              <a:rPr lang="en-GB" sz="1800" cap="none" dirty="0" smtClean="0"/>
              <a:t/>
            </a:r>
            <a:br>
              <a:rPr lang="en-GB" sz="1800" cap="none" dirty="0" smtClean="0"/>
            </a:br>
            <a:r>
              <a:rPr lang="en-GB" sz="1800" cap="none" dirty="0" smtClean="0"/>
              <a:t/>
            </a:r>
            <a:br>
              <a:rPr lang="en-GB" sz="1800" cap="none" dirty="0" smtClean="0"/>
            </a:br>
            <a:r>
              <a:rPr lang="en-GB" sz="1800" cap="none" dirty="0" smtClean="0"/>
              <a:t>•     Is this </a:t>
            </a:r>
            <a:r>
              <a:rPr lang="en-GB" sz="1800" cap="none" dirty="0" smtClean="0"/>
              <a:t>product’s </a:t>
            </a:r>
            <a:r>
              <a:rPr lang="en-GB" sz="1800" cap="none" dirty="0" smtClean="0"/>
              <a:t>review </a:t>
            </a:r>
            <a:r>
              <a:rPr lang="en-GB" sz="1800" cap="none" dirty="0" smtClean="0"/>
              <a:t>positive, negative or Neutral?</a:t>
            </a:r>
            <a:r>
              <a:rPr lang="en-GB" sz="1800" cap="none" dirty="0" smtClean="0"/>
              <a:t/>
            </a:r>
            <a:br>
              <a:rPr lang="en-GB" sz="1800" cap="none" dirty="0" smtClean="0"/>
            </a:br>
            <a:r>
              <a:rPr lang="en-GB" sz="1800" cap="none" dirty="0" smtClean="0"/>
              <a:t/>
            </a:r>
            <a:br>
              <a:rPr lang="en-GB" sz="1800" cap="none" dirty="0" smtClean="0"/>
            </a:br>
            <a:r>
              <a:rPr lang="en-GB" sz="1800" cap="none" dirty="0" smtClean="0"/>
              <a:t>•     Is this customer email satisfied or dissatisfied</a:t>
            </a:r>
            <a:r>
              <a:rPr lang="en-GB" sz="1800" cap="none" dirty="0" smtClean="0"/>
              <a:t>?</a:t>
            </a:r>
            <a:r>
              <a:rPr lang="en-GB" sz="1800" cap="none" dirty="0" smtClean="0"/>
              <a:t/>
            </a:r>
            <a:br>
              <a:rPr lang="en-GB" sz="1800" cap="none" dirty="0" smtClean="0"/>
            </a:br>
            <a:r>
              <a:rPr lang="en-GB" sz="1800" cap="none" dirty="0" smtClean="0"/>
              <a:t/>
            </a:r>
            <a:br>
              <a:rPr lang="en-GB" sz="1800" cap="none" dirty="0" smtClean="0"/>
            </a:br>
            <a:r>
              <a:rPr lang="en-GB" sz="1800" cap="none" dirty="0" smtClean="0"/>
              <a:t>•     Based on a sample of tweets, how are people responding to this </a:t>
            </a:r>
            <a:r>
              <a:rPr lang="en-GB" sz="1800" cap="none" dirty="0" smtClean="0"/>
              <a:t>ad campaign/product                           </a:t>
            </a:r>
            <a:r>
              <a:rPr lang="en-GB" sz="1800" cap="none" dirty="0" smtClean="0"/>
              <a:t>	release/news </a:t>
            </a:r>
            <a:r>
              <a:rPr lang="en-GB" sz="1800" cap="none" dirty="0" smtClean="0"/>
              <a:t>item/controversial topic?</a:t>
            </a:r>
            <a:r>
              <a:rPr lang="en-GB" sz="1800" cap="none" dirty="0" smtClean="0"/>
              <a:t/>
            </a:r>
            <a:br>
              <a:rPr lang="en-GB" sz="1800" cap="none" dirty="0" smtClean="0"/>
            </a:br>
            <a:r>
              <a:rPr lang="en-GB" sz="1800" cap="none" dirty="0" smtClean="0"/>
              <a:t/>
            </a:r>
            <a:br>
              <a:rPr lang="en-GB" sz="1800" cap="none" dirty="0" smtClean="0"/>
            </a:br>
            <a:r>
              <a:rPr lang="en-GB" sz="1800" cap="none" dirty="0" smtClean="0"/>
              <a:t>•     </a:t>
            </a:r>
            <a:r>
              <a:rPr lang="en-GB" sz="1800" cap="none" dirty="0" smtClean="0"/>
              <a:t>How </a:t>
            </a:r>
            <a:r>
              <a:rPr lang="en-GB" sz="1800" cap="none" dirty="0" smtClean="0"/>
              <a:t>have </a:t>
            </a:r>
            <a:r>
              <a:rPr lang="en-GB" sz="1800" cap="none" dirty="0" smtClean="0"/>
              <a:t>blogger’s attitudes, </a:t>
            </a:r>
            <a:r>
              <a:rPr lang="en-GB" sz="1800" cap="none" dirty="0" smtClean="0"/>
              <a:t>about the </a:t>
            </a:r>
            <a:r>
              <a:rPr lang="en-GB" sz="1800" cap="none" dirty="0" smtClean="0"/>
              <a:t>president, </a:t>
            </a:r>
            <a:r>
              <a:rPr lang="en-GB" sz="1800" cap="none" dirty="0" smtClean="0"/>
              <a:t>changed since the election?</a:t>
            </a:r>
            <a:endParaRPr lang="en-GB" sz="18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5900" y="540835"/>
            <a:ext cx="5671983" cy="674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Why is Sentiment Analysis Important?</a:t>
            </a:r>
          </a:p>
        </p:txBody>
      </p:sp>
    </p:spTree>
    <p:extLst>
      <p:ext uri="{BB962C8B-B14F-4D97-AF65-F5344CB8AC3E}">
        <p14:creationId xmlns:p14="http://schemas.microsoft.com/office/powerpoint/2010/main" xmlns="" val="164323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630" y="1532259"/>
            <a:ext cx="11140068" cy="4968902"/>
          </a:xfrm>
        </p:spPr>
        <p:txBody>
          <a:bodyPr>
            <a:normAutofit/>
          </a:bodyPr>
          <a:lstStyle/>
          <a:p>
            <a:r>
              <a:rPr lang="en-GB" sz="1800" cap="none" dirty="0" smtClean="0"/>
              <a:t>• Popular Microblogging Site</a:t>
            </a:r>
            <a:br>
              <a:rPr lang="en-GB" sz="1800" cap="none" dirty="0" smtClean="0"/>
            </a:br>
            <a:r>
              <a:rPr lang="en-GB" sz="1800" cap="none" dirty="0" smtClean="0"/>
              <a:t/>
            </a:r>
            <a:br>
              <a:rPr lang="en-GB" sz="1800" cap="none" dirty="0" smtClean="0"/>
            </a:br>
            <a:r>
              <a:rPr lang="en-GB" sz="1800" cap="none" dirty="0" smtClean="0"/>
              <a:t>• Short Text Messages Of 140 Characters</a:t>
            </a:r>
            <a:br>
              <a:rPr lang="en-GB" sz="1800" cap="none" dirty="0" smtClean="0"/>
            </a:br>
            <a:r>
              <a:rPr lang="en-GB" sz="1800" cap="none" dirty="0" smtClean="0"/>
              <a:t/>
            </a:r>
            <a:br>
              <a:rPr lang="en-GB" sz="1800" cap="none" dirty="0" smtClean="0"/>
            </a:br>
            <a:r>
              <a:rPr lang="en-GB" sz="1800" cap="none" dirty="0" smtClean="0"/>
              <a:t>• 240+ Million Active Users</a:t>
            </a:r>
            <a:br>
              <a:rPr lang="en-GB" sz="1800" cap="none" dirty="0" smtClean="0"/>
            </a:br>
            <a:r>
              <a:rPr lang="en-GB" sz="1800" cap="none" dirty="0" smtClean="0"/>
              <a:t/>
            </a:r>
            <a:br>
              <a:rPr lang="en-GB" sz="1800" cap="none" dirty="0" smtClean="0"/>
            </a:br>
            <a:r>
              <a:rPr lang="en-GB" sz="1800" cap="none" dirty="0" smtClean="0"/>
              <a:t>• 500 Million Tweets Are Generated Everyday</a:t>
            </a:r>
            <a:br>
              <a:rPr lang="en-GB" sz="1800" cap="none" dirty="0" smtClean="0"/>
            </a:br>
            <a:r>
              <a:rPr lang="en-GB" sz="1800" cap="none" dirty="0" smtClean="0"/>
              <a:t/>
            </a:r>
            <a:br>
              <a:rPr lang="en-GB" sz="1800" cap="none" dirty="0" smtClean="0"/>
            </a:br>
            <a:r>
              <a:rPr lang="en-GB" sz="1800" cap="none" dirty="0" smtClean="0"/>
              <a:t>• Twitter Audience Varies From Common Man To Celebrities</a:t>
            </a:r>
            <a:br>
              <a:rPr lang="en-GB" sz="1800" cap="none" dirty="0" smtClean="0"/>
            </a:br>
            <a:r>
              <a:rPr lang="en-GB" sz="1800" cap="none" dirty="0" smtClean="0"/>
              <a:t/>
            </a:r>
            <a:br>
              <a:rPr lang="en-GB" sz="1800" cap="none" dirty="0" smtClean="0"/>
            </a:br>
            <a:r>
              <a:rPr lang="en-GB" sz="1800" cap="none" dirty="0" smtClean="0"/>
              <a:t>• Users Often Discuss Current Affairs And Share </a:t>
            </a:r>
            <a:r>
              <a:rPr lang="en-GB" sz="1800" cap="none" dirty="0" smtClean="0"/>
              <a:t>Personal Views On </a:t>
            </a:r>
            <a:r>
              <a:rPr lang="en-GB" sz="1800" cap="none" dirty="0" smtClean="0"/>
              <a:t>Va</a:t>
            </a:r>
            <a:r>
              <a:rPr lang="en-GB" sz="1800" cap="none" dirty="0" smtClean="0"/>
              <a:t>rious </a:t>
            </a:r>
            <a:r>
              <a:rPr lang="en-GB" sz="1800" cap="none" dirty="0" smtClean="0"/>
              <a:t>Subjects</a:t>
            </a:r>
            <a:br>
              <a:rPr lang="en-GB" sz="1800" cap="none" dirty="0" smtClean="0"/>
            </a:br>
            <a:r>
              <a:rPr lang="en-GB" sz="1800" cap="none" dirty="0" smtClean="0"/>
              <a:t/>
            </a:r>
            <a:br>
              <a:rPr lang="en-GB" sz="1800" cap="none" dirty="0" smtClean="0"/>
            </a:br>
            <a:r>
              <a:rPr lang="en-GB" sz="1800" cap="none" dirty="0" smtClean="0"/>
              <a:t>• Tweets Are Small In Length And Hence Unambiguous</a:t>
            </a:r>
            <a:endParaRPr lang="en-GB" sz="18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9136" y="434897"/>
            <a:ext cx="6519476" cy="7215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 smtClean="0"/>
              <a:t> </a:t>
            </a:r>
            <a:r>
              <a:rPr lang="en-GB" sz="2400" dirty="0" smtClean="0">
                <a:solidFill>
                  <a:schemeClr val="tx1"/>
                </a:solidFill>
              </a:rPr>
              <a:t>Why </a:t>
            </a:r>
            <a:r>
              <a:rPr lang="en-GB" sz="2400" dirty="0">
                <a:solidFill>
                  <a:schemeClr val="tx1"/>
                </a:solidFill>
              </a:rPr>
              <a:t>Twitter Data for Sentiment Analysis?</a:t>
            </a:r>
          </a:p>
        </p:txBody>
      </p:sp>
    </p:spTree>
    <p:extLst>
      <p:ext uri="{BB962C8B-B14F-4D97-AF65-F5344CB8AC3E}">
        <p14:creationId xmlns:p14="http://schemas.microsoft.com/office/powerpoint/2010/main" xmlns="" val="13307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834998" cy="3615267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                                            </a:t>
            </a:r>
            <a:r>
              <a:rPr lang="en-GB" sz="2400" dirty="0" smtClean="0">
                <a:solidFill>
                  <a:schemeClr val="tx1"/>
                </a:solidFill>
              </a:rPr>
              <a:t>Problem Statement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Given a message, decide </a:t>
            </a:r>
            <a:r>
              <a:rPr lang="en-GB" dirty="0" smtClean="0">
                <a:solidFill>
                  <a:schemeClr val="tx1"/>
                </a:solidFill>
              </a:rPr>
              <a:t>the nature of message.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For </a:t>
            </a:r>
            <a:r>
              <a:rPr lang="en-GB" dirty="0">
                <a:solidFill>
                  <a:schemeClr val="tx1"/>
                </a:solidFill>
              </a:rPr>
              <a:t>messages conveying both a positive and negative </a:t>
            </a:r>
            <a:r>
              <a:rPr lang="en-GB" dirty="0" smtClean="0">
                <a:solidFill>
                  <a:schemeClr val="tx1"/>
                </a:solidFill>
              </a:rPr>
              <a:t>sentiment.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Whichever </a:t>
            </a:r>
            <a:r>
              <a:rPr lang="en-GB" dirty="0">
                <a:solidFill>
                  <a:schemeClr val="tx1"/>
                </a:solidFill>
              </a:rPr>
              <a:t>is </a:t>
            </a:r>
            <a:r>
              <a:rPr lang="en-GB" dirty="0" smtClean="0">
                <a:solidFill>
                  <a:schemeClr val="tx1"/>
                </a:solidFill>
              </a:rPr>
              <a:t>with the desired </a:t>
            </a:r>
            <a:r>
              <a:rPr lang="en-GB" dirty="0">
                <a:solidFill>
                  <a:schemeClr val="tx1"/>
                </a:solidFill>
              </a:rPr>
              <a:t>sentiment should be </a:t>
            </a:r>
            <a:r>
              <a:rPr lang="en-GB" dirty="0" smtClean="0">
                <a:solidFill>
                  <a:schemeClr val="tx1"/>
                </a:solidFill>
              </a:rPr>
              <a:t>chosen.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264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834998" cy="3615267"/>
          </a:xfrm>
        </p:spPr>
        <p:txBody>
          <a:bodyPr/>
          <a:lstStyle/>
          <a:p>
            <a:pPr marL="0" indent="0" algn="ctr">
              <a:buNone/>
            </a:pPr>
            <a:r>
              <a:rPr lang="en-GB" sz="2400" dirty="0" smtClean="0">
                <a:solidFill>
                  <a:schemeClr val="tx1"/>
                </a:solidFill>
              </a:rPr>
              <a:t>Solution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We have implemented our solution using python and ML.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We are using th</a:t>
            </a:r>
            <a:r>
              <a:rPr lang="en-GB" dirty="0" smtClean="0">
                <a:solidFill>
                  <a:schemeClr val="tx1"/>
                </a:solidFill>
              </a:rPr>
              <a:t>e </a:t>
            </a:r>
            <a:r>
              <a:rPr lang="en-GB" b="1" dirty="0" err="1" smtClean="0">
                <a:solidFill>
                  <a:schemeClr val="tx1"/>
                </a:solidFill>
              </a:rPr>
              <a:t>tweepy</a:t>
            </a:r>
            <a:r>
              <a:rPr lang="en-GB" dirty="0" smtClean="0">
                <a:solidFill>
                  <a:schemeClr val="tx1"/>
                </a:solidFill>
              </a:rPr>
              <a:t> for fetching the twits on some particular keywords.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Then we are using the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621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1147233" cy="5681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                                                                  </a:t>
            </a:r>
            <a:r>
              <a:rPr lang="en-GB" sz="2400" dirty="0" smtClean="0">
                <a:solidFill>
                  <a:schemeClr val="tx1"/>
                </a:solidFill>
              </a:rPr>
              <a:t>Challenges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• People express opinions in complex </a:t>
            </a:r>
            <a:r>
              <a:rPr lang="en-GB" dirty="0" smtClean="0">
                <a:solidFill>
                  <a:schemeClr val="tx1"/>
                </a:solidFill>
              </a:rPr>
              <a:t>ways.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• In opinion texts, lexical content alone can be </a:t>
            </a:r>
            <a:r>
              <a:rPr lang="en-GB" dirty="0" smtClean="0">
                <a:solidFill>
                  <a:schemeClr val="tx1"/>
                </a:solidFill>
              </a:rPr>
              <a:t>misleading.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• Intra-textual and sub-sentential </a:t>
            </a:r>
            <a:r>
              <a:rPr lang="en-GB" dirty="0" smtClean="0">
                <a:solidFill>
                  <a:schemeClr val="tx1"/>
                </a:solidFill>
              </a:rPr>
              <a:t>reversal, negation</a:t>
            </a:r>
            <a:r>
              <a:rPr lang="en-GB" dirty="0">
                <a:solidFill>
                  <a:schemeClr val="tx1"/>
                </a:solidFill>
              </a:rPr>
              <a:t>, topic change </a:t>
            </a:r>
            <a:r>
              <a:rPr lang="en-GB" dirty="0" smtClean="0">
                <a:solidFill>
                  <a:schemeClr val="tx1"/>
                </a:solidFill>
              </a:rPr>
              <a:t>common.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• Rhetorical devices/modes such as sarcasm, irony, implication, etc.</a:t>
            </a:r>
          </a:p>
          <a:p>
            <a:r>
              <a:rPr lang="en-GB" dirty="0">
                <a:solidFill>
                  <a:schemeClr val="tx1"/>
                </a:solidFill>
              </a:rPr>
              <a:t>• Unstructured and also </a:t>
            </a:r>
            <a:r>
              <a:rPr lang="en-GB" dirty="0" smtClean="0">
                <a:solidFill>
                  <a:schemeClr val="tx1"/>
                </a:solidFill>
              </a:rPr>
              <a:t>non-grammatical sentences.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• Lexical </a:t>
            </a:r>
            <a:r>
              <a:rPr lang="en-GB" dirty="0" smtClean="0">
                <a:solidFill>
                  <a:schemeClr val="tx1"/>
                </a:solidFill>
              </a:rPr>
              <a:t>Variation.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• Out of Vocabulary </a:t>
            </a:r>
            <a:r>
              <a:rPr lang="en-GB" dirty="0" smtClean="0">
                <a:solidFill>
                  <a:schemeClr val="tx1"/>
                </a:solidFill>
              </a:rPr>
              <a:t>Words.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• Extensive usage of acronyms like asap, </a:t>
            </a:r>
            <a:r>
              <a:rPr lang="en-GB" dirty="0" err="1">
                <a:solidFill>
                  <a:schemeClr val="tx1"/>
                </a:solidFill>
              </a:rPr>
              <a:t>lol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afaik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lmao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258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166</TotalTime>
  <Words>224</Words>
  <Application>Microsoft Office PowerPoint</Application>
  <PresentationFormat>Custom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Slice</vt:lpstr>
      <vt:lpstr>Twitter Sentiment Analysis</vt:lpstr>
      <vt:lpstr>Slide 2</vt:lpstr>
      <vt:lpstr>       In public opinions e.g.:  •     Is this product’s review positive, negative or Neutral?  •     Is this customer email satisfied or dissatisfied?  •     Based on a sample of tweets, how are people responding to this ad campaign/product                            release/news item/controversial topic?  •     How have blogger’s attitudes, about the president, changed since the election?</vt:lpstr>
      <vt:lpstr>• Popular Microblogging Site  • Short Text Messages Of 140 Characters  • 240+ Million Active Users  • 500 Million Tweets Are Generated Everyday  • Twitter Audience Varies From Common Man To Celebrities  • Users Often Discuss Current Affairs And Share Personal Views On Various Subjects  • Tweets Are Small In Length And Hence Unambiguous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</dc:title>
  <dc:creator>ABHISHEK MISHRA</dc:creator>
  <cp:lastModifiedBy>Vicky</cp:lastModifiedBy>
  <cp:revision>16</cp:revision>
  <dcterms:created xsi:type="dcterms:W3CDTF">2020-07-08T06:05:36Z</dcterms:created>
  <dcterms:modified xsi:type="dcterms:W3CDTF">2020-07-12T11:23:46Z</dcterms:modified>
</cp:coreProperties>
</file>