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44620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242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18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340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40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31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696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Name</a:t>
            </a:r>
            <a:endParaRPr dirty="0"/>
          </a:p>
        </p:txBody>
      </p:sp>
      <p:sp>
        <p:nvSpPr>
          <p:cNvPr id="55" name="Google Shape;55;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TELE HEALTH MONITORING SYSTEM</a:t>
            </a:r>
            <a:endParaRPr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Making </a:t>
            </a:r>
            <a:r>
              <a:rPr lang="en" dirty="0"/>
              <a:t>H</a:t>
            </a:r>
            <a:r>
              <a:rPr lang="en" dirty="0" smtClean="0"/>
              <a:t>eath Care Affordable for everyperson</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Problems</a:t>
            </a:r>
            <a:endParaRPr dirty="0">
              <a:latin typeface="Calibri"/>
              <a:ea typeface="Calibri"/>
              <a:cs typeface="Calibri"/>
              <a:sym typeface="Calibri"/>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arenR"/>
            </a:pPr>
            <a:r>
              <a:rPr lang="en" dirty="0" smtClean="0"/>
              <a:t>In our daily life the cost of health test are increasing and people who are not    able to afford these costly test due to which they have to face many problems and some people can’t go test centre . One problem faced by every heart patience is regular ECG check up in every month which cost a pretty amount and people are not able to afford it.</a:t>
            </a:r>
            <a:endParaRPr lang="en" dirty="0"/>
          </a:p>
          <a:p>
            <a:pPr marL="342900" lvl="0" algn="l" rtl="0">
              <a:spcBef>
                <a:spcPts val="0"/>
              </a:spcBef>
              <a:spcAft>
                <a:spcPts val="1600"/>
              </a:spcAft>
              <a:buAutoNum type="arabicParenR"/>
            </a:pPr>
            <a:r>
              <a:rPr lang="en" dirty="0" smtClean="0"/>
              <a:t>In India 1 doctor is present for 2000 people due to which there is lack of treatment present.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dirty="0"/>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t>By making a device which can do ECG at a very low cost and easily operatable by any doctor.</a:t>
            </a:r>
          </a:p>
          <a:p>
            <a:pPr marL="0" lvl="0" indent="0" algn="l" rtl="0">
              <a:spcBef>
                <a:spcPts val="0"/>
              </a:spcBef>
              <a:spcAft>
                <a:spcPts val="1600"/>
              </a:spcAft>
              <a:buNone/>
            </a:pPr>
            <a:r>
              <a:rPr lang="en-IN" dirty="0" smtClean="0"/>
              <a:t>The device is compact in size and easy carried at any place at the time of emergency.</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dirty="0"/>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t>We think that medical test should be at affordable prizes and this thing can only be done by making devices that are in budget and easy </a:t>
            </a:r>
            <a:r>
              <a:rPr lang="en-IN" dirty="0" smtClean="0"/>
              <a:t>accebile</a:t>
            </a:r>
            <a:r>
              <a:rPr lang="en-IN" dirty="0" smtClean="0"/>
              <a:t> to everyone.</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dirty="0"/>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t>In future medical test are going to be affordable and easy accessible to every person. Through this not only health care of people get better but also they can have their monthly check ups properly. </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212</Words>
  <Application>Microsoft Office PowerPoint</Application>
  <PresentationFormat>On-screen Show (16:9)</PresentationFormat>
  <Paragraphs>13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Simple Light</vt:lpstr>
      <vt:lpstr>Project Name</vt:lpstr>
      <vt:lpstr>Making Heath Care Affordable for everyperson</vt:lpstr>
      <vt:lpstr>Problems</vt:lpstr>
      <vt:lpstr>Solution</vt:lpstr>
      <vt:lpstr>Innovation you bring in</vt:lpstr>
      <vt:lpstr>Future Aspects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Aakash agarwal</dc:creator>
  <cp:lastModifiedBy>Aakash agarwal</cp:lastModifiedBy>
  <cp:revision>5</cp:revision>
  <dcterms:modified xsi:type="dcterms:W3CDTF">2019-01-13T04:07:41Z</dcterms:modified>
</cp:coreProperties>
</file>