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PT Sans Narrow"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0097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Victory 2010</a:t>
            </a:r>
            <a:endParaRPr dirty="0"/>
          </a:p>
        </p:txBody>
      </p:sp>
      <p:sp>
        <p:nvSpPr>
          <p:cNvPr id="67" name="Google Shape;67;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#I am reducing human intervention. Don’t worry and give me all your tension</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28600" y="12001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team Victors is developing an AI and neural network based solution to enforce law and order through real time monitoring of people for effectively combatting the spread of COVID 19 by reducing human intervention</a:t>
            </a:r>
            <a:endParaRPr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1) Difficulty in enforcement of law and order </a:t>
            </a:r>
          </a:p>
          <a:p>
            <a:pPr marL="0" lvl="0" indent="0" algn="l" rtl="0">
              <a:spcBef>
                <a:spcPts val="0"/>
              </a:spcBef>
              <a:spcAft>
                <a:spcPts val="1600"/>
              </a:spcAft>
              <a:buNone/>
            </a:pPr>
            <a:r>
              <a:rPr lang="en" dirty="0"/>
              <a:t>2) Absence of monitoring system to check if persons are wearing mask or not</a:t>
            </a:r>
          </a:p>
          <a:p>
            <a:pPr marL="0" lvl="0" indent="0" algn="l" rtl="0">
              <a:spcBef>
                <a:spcPts val="0"/>
              </a:spcBef>
              <a:spcAft>
                <a:spcPts val="1600"/>
              </a:spcAft>
              <a:buNone/>
            </a:pPr>
            <a:r>
              <a:rPr lang="en" dirty="0"/>
              <a:t>3) Greater risk of contracting the virus if physically monitoring the people</a:t>
            </a:r>
          </a:p>
          <a:p>
            <a:pPr marL="0" lvl="0" indent="0" algn="l" rtl="0">
              <a:spcBef>
                <a:spcPts val="0"/>
              </a:spcBef>
              <a:spcAft>
                <a:spcPts val="1600"/>
              </a:spcAft>
              <a:buNone/>
            </a:pPr>
            <a:endParaRPr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90" name="Google Shape;90;p16"/>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arenR"/>
            </a:pPr>
            <a:r>
              <a:rPr lang="en-US" dirty="0"/>
              <a:t>We have developed the system using pre existing technologies so that masked and unmasked persons can be detected from a central facility which receives data through the camera. Therefore, no new technology needs to be introduced for implementation of this anywhere.</a:t>
            </a:r>
          </a:p>
          <a:p>
            <a:pPr marL="342900" lvl="0" algn="l" rtl="0">
              <a:spcBef>
                <a:spcPts val="0"/>
              </a:spcBef>
              <a:spcAft>
                <a:spcPts val="1600"/>
              </a:spcAft>
              <a:buAutoNum type="arabicParenR"/>
            </a:pPr>
            <a:r>
              <a:rPr lang="en-US" dirty="0"/>
              <a:t>This is extremely useful in reducing human contact as the police personnel or required authorities can track people without any risk of physical contact with them</a:t>
            </a:r>
          </a:p>
          <a:p>
            <a:pPr marL="0" lvl="0" indent="0" algn="l" rtl="0">
              <a:spcBef>
                <a:spcPts val="0"/>
              </a:spcBef>
              <a:spcAft>
                <a:spcPts val="1600"/>
              </a:spcAft>
              <a:buNone/>
            </a:pPr>
            <a:r>
              <a:rPr lang="en-US" dirty="0"/>
              <a:t> </a:t>
            </a: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a:p>
        </p:txBody>
      </p:sp>
      <p:sp>
        <p:nvSpPr>
          <p:cNvPr id="98" name="Google Shape;98;p17"/>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Scalable solution that works on existing technologies but can be modified in a way that drastically helps people during current times</a:t>
            </a:r>
          </a:p>
          <a:p>
            <a:pPr marL="285750" indent="-285750">
              <a:spcAft>
                <a:spcPts val="1600"/>
              </a:spcAft>
            </a:pPr>
            <a:r>
              <a:rPr lang="en-US" dirty="0"/>
              <a:t>Use of AI and neural networks to differentiate a masked face from an unmasked one</a:t>
            </a:r>
          </a:p>
          <a:p>
            <a:pPr marL="0" indent="0">
              <a:spcAft>
                <a:spcPts val="1600"/>
              </a:spcAft>
              <a:buNone/>
            </a:pP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1) It is a feasible and cost effective solution and the cameras equipped with this  technology can be put to good use in future as well. The product does not lose its meaning or significance at all even after the pandemic is over. </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255</Words>
  <Application>Microsoft Office PowerPoint</Application>
  <PresentationFormat>On-screen Show (16:9)</PresentationFormat>
  <Paragraphs>16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Open Sans</vt:lpstr>
      <vt:lpstr>PT Sans Narrow</vt:lpstr>
      <vt:lpstr>Arial</vt:lpstr>
      <vt:lpstr>Tropic</vt:lpstr>
      <vt:lpstr>Victory 2010</vt:lpstr>
      <vt:lpstr>The team Victors is developing an AI and neural network based solution to enforce law and order through real time monitoring of people for effectively combatting the spread of COVID 19 by reducing human intervention</vt:lpstr>
      <vt:lpstr>Problem/s you are solving</vt:lpstr>
      <vt:lpstr>Solution</vt:lpstr>
      <vt:lpstr>Innovation you bring in</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cp:lastModifiedBy>shruti</cp:lastModifiedBy>
  <cp:revision>8</cp:revision>
  <dcterms:modified xsi:type="dcterms:W3CDTF">2020-04-12T05:02:44Z</dcterms:modified>
</cp:coreProperties>
</file>