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0B2A9-C13F-488E-8AC8-5C94BA88E4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023B7C-80CB-4965-8A15-F19552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bg1"/>
              </a:solidFill>
            </a:rPr>
            <a:t>The problem is that we have to parse or analyse the product by user review data based on the sentiment</a:t>
          </a:r>
          <a:endParaRPr lang="en-US" dirty="0">
            <a:solidFill>
              <a:schemeClr val="bg1"/>
            </a:solidFill>
          </a:endParaRPr>
        </a:p>
      </dgm:t>
    </dgm:pt>
    <dgm:pt modelId="{66444E79-19FF-4B5D-88C1-CC4F8B7C2939}" type="parTrans" cxnId="{197EF6EC-D5F9-4107-9B77-EC75083C8A27}">
      <dgm:prSet/>
      <dgm:spPr/>
      <dgm:t>
        <a:bodyPr/>
        <a:lstStyle/>
        <a:p>
          <a:endParaRPr lang="en-US"/>
        </a:p>
      </dgm:t>
    </dgm:pt>
    <dgm:pt modelId="{BE5868BE-C631-4C51-80B8-5538A7E2984D}" type="sibTrans" cxnId="{197EF6EC-D5F9-4107-9B77-EC75083C8A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C1AD74-EC91-43B8-B776-3A90FD5FAB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bg1"/>
              </a:solidFill>
            </a:rPr>
            <a:t>Data given- we have a data of amazon e-commerce containing product details and related reviews</a:t>
          </a:r>
          <a:endParaRPr lang="en-US" dirty="0">
            <a:solidFill>
              <a:schemeClr val="bg1"/>
            </a:solidFill>
          </a:endParaRPr>
        </a:p>
      </dgm:t>
    </dgm:pt>
    <dgm:pt modelId="{62B23BBF-52F9-4C9A-A739-3B35D3E773EC}" type="parTrans" cxnId="{6F55BC11-3187-4EB5-98C1-A193DFCD2C18}">
      <dgm:prSet/>
      <dgm:spPr/>
      <dgm:t>
        <a:bodyPr/>
        <a:lstStyle/>
        <a:p>
          <a:endParaRPr lang="en-US"/>
        </a:p>
      </dgm:t>
    </dgm:pt>
    <dgm:pt modelId="{985C2741-4133-4D8B-80E7-5D5C91679C1E}" type="sibTrans" cxnId="{6F55BC11-3187-4EB5-98C1-A193DFCD2C18}">
      <dgm:prSet/>
      <dgm:spPr/>
      <dgm:t>
        <a:bodyPr/>
        <a:lstStyle/>
        <a:p>
          <a:endParaRPr lang="en-US"/>
        </a:p>
      </dgm:t>
    </dgm:pt>
    <dgm:pt modelId="{2C0FBF23-6944-43A0-A04E-0DB765FA1190}" type="pres">
      <dgm:prSet presAssocID="{BAF0B2A9-C13F-488E-8AC8-5C94BA88E4DC}" presName="root" presStyleCnt="0">
        <dgm:presLayoutVars>
          <dgm:dir/>
          <dgm:resizeHandles val="exact"/>
        </dgm:presLayoutVars>
      </dgm:prSet>
      <dgm:spPr/>
    </dgm:pt>
    <dgm:pt modelId="{4B9BEE26-F58C-4F3C-A0DD-0CC32A2D91C5}" type="pres">
      <dgm:prSet presAssocID="{BAF0B2A9-C13F-488E-8AC8-5C94BA88E4DC}" presName="container" presStyleCnt="0">
        <dgm:presLayoutVars>
          <dgm:dir/>
          <dgm:resizeHandles val="exact"/>
        </dgm:presLayoutVars>
      </dgm:prSet>
      <dgm:spPr/>
    </dgm:pt>
    <dgm:pt modelId="{6BE621ED-1A33-47F5-A082-D40680634390}" type="pres">
      <dgm:prSet presAssocID="{DF023B7C-80CB-4965-8A15-F1955277B67B}" presName="compNode" presStyleCnt="0"/>
      <dgm:spPr/>
    </dgm:pt>
    <dgm:pt modelId="{CF8A37F1-D5C0-4C8A-B83E-1C7930DFE2FA}" type="pres">
      <dgm:prSet presAssocID="{DF023B7C-80CB-4965-8A15-F1955277B67B}" presName="iconBgRect" presStyleLbl="bgShp" presStyleIdx="0" presStyleCnt="2"/>
      <dgm:spPr/>
    </dgm:pt>
    <dgm:pt modelId="{00BEF7EA-9C36-45AE-AAED-44788B5AB3F8}" type="pres">
      <dgm:prSet presAssocID="{DF023B7C-80CB-4965-8A15-F1955277B6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C9EAB52-908A-4F01-91D5-D7A78A77ADD4}" type="pres">
      <dgm:prSet presAssocID="{DF023B7C-80CB-4965-8A15-F1955277B67B}" presName="spaceRect" presStyleCnt="0"/>
      <dgm:spPr/>
    </dgm:pt>
    <dgm:pt modelId="{BF038E46-2CC8-4184-A874-682DD897D139}" type="pres">
      <dgm:prSet presAssocID="{DF023B7C-80CB-4965-8A15-F1955277B67B}" presName="textRect" presStyleLbl="revTx" presStyleIdx="0" presStyleCnt="2">
        <dgm:presLayoutVars>
          <dgm:chMax val="1"/>
          <dgm:chPref val="1"/>
        </dgm:presLayoutVars>
      </dgm:prSet>
      <dgm:spPr/>
    </dgm:pt>
    <dgm:pt modelId="{D4F6746A-C44A-4A45-B403-E4A77127A0E2}" type="pres">
      <dgm:prSet presAssocID="{BE5868BE-C631-4C51-80B8-5538A7E2984D}" presName="sibTrans" presStyleLbl="sibTrans2D1" presStyleIdx="0" presStyleCnt="0"/>
      <dgm:spPr/>
    </dgm:pt>
    <dgm:pt modelId="{2C7F6DE6-487E-410F-B69B-D0D0C325B8C8}" type="pres">
      <dgm:prSet presAssocID="{A3C1AD74-EC91-43B8-B776-3A90FD5FABA5}" presName="compNode" presStyleCnt="0"/>
      <dgm:spPr/>
    </dgm:pt>
    <dgm:pt modelId="{4136BCE6-915A-422E-9063-B9364EEEAE27}" type="pres">
      <dgm:prSet presAssocID="{A3C1AD74-EC91-43B8-B776-3A90FD5FABA5}" presName="iconBgRect" presStyleLbl="bgShp" presStyleIdx="1" presStyleCnt="2"/>
      <dgm:spPr/>
    </dgm:pt>
    <dgm:pt modelId="{571385A8-5889-46A4-BC50-0E754AFDC9E3}" type="pres">
      <dgm:prSet presAssocID="{A3C1AD74-EC91-43B8-B776-3A90FD5FAB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2EB1A34-E76C-442C-A570-E925A7C31B8E}" type="pres">
      <dgm:prSet presAssocID="{A3C1AD74-EC91-43B8-B776-3A90FD5FABA5}" presName="spaceRect" presStyleCnt="0"/>
      <dgm:spPr/>
    </dgm:pt>
    <dgm:pt modelId="{91A0A9BA-9999-4D11-B7AB-7103F8074A8E}" type="pres">
      <dgm:prSet presAssocID="{A3C1AD74-EC91-43B8-B776-3A90FD5FAB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022E0B-70B8-45B2-8C2E-2354768CF749}" type="presOf" srcId="{DF023B7C-80CB-4965-8A15-F1955277B67B}" destId="{BF038E46-2CC8-4184-A874-682DD897D139}" srcOrd="0" destOrd="0" presId="urn:microsoft.com/office/officeart/2018/2/layout/IconCircleList"/>
    <dgm:cxn modelId="{6F55BC11-3187-4EB5-98C1-A193DFCD2C18}" srcId="{BAF0B2A9-C13F-488E-8AC8-5C94BA88E4DC}" destId="{A3C1AD74-EC91-43B8-B776-3A90FD5FABA5}" srcOrd="1" destOrd="0" parTransId="{62B23BBF-52F9-4C9A-A739-3B35D3E773EC}" sibTransId="{985C2741-4133-4D8B-80E7-5D5C91679C1E}"/>
    <dgm:cxn modelId="{0A3799AA-EF02-4397-97D8-F90F3985EE45}" type="presOf" srcId="{A3C1AD74-EC91-43B8-B776-3A90FD5FABA5}" destId="{91A0A9BA-9999-4D11-B7AB-7103F8074A8E}" srcOrd="0" destOrd="0" presId="urn:microsoft.com/office/officeart/2018/2/layout/IconCircleList"/>
    <dgm:cxn modelId="{AD9B3CBC-32E3-48BA-B9EA-05245500AFD8}" type="presOf" srcId="{BAF0B2A9-C13F-488E-8AC8-5C94BA88E4DC}" destId="{2C0FBF23-6944-43A0-A04E-0DB765FA1190}" srcOrd="0" destOrd="0" presId="urn:microsoft.com/office/officeart/2018/2/layout/IconCircleList"/>
    <dgm:cxn modelId="{197EF6EC-D5F9-4107-9B77-EC75083C8A27}" srcId="{BAF0B2A9-C13F-488E-8AC8-5C94BA88E4DC}" destId="{DF023B7C-80CB-4965-8A15-F1955277B67B}" srcOrd="0" destOrd="0" parTransId="{66444E79-19FF-4B5D-88C1-CC4F8B7C2939}" sibTransId="{BE5868BE-C631-4C51-80B8-5538A7E2984D}"/>
    <dgm:cxn modelId="{1AD14AF3-8B6E-4892-A6F0-093E839BF1EE}" type="presOf" srcId="{BE5868BE-C631-4C51-80B8-5538A7E2984D}" destId="{D4F6746A-C44A-4A45-B403-E4A77127A0E2}" srcOrd="0" destOrd="0" presId="urn:microsoft.com/office/officeart/2018/2/layout/IconCircleList"/>
    <dgm:cxn modelId="{53F8A936-FABF-40FD-AAFB-0479351F517E}" type="presParOf" srcId="{2C0FBF23-6944-43A0-A04E-0DB765FA1190}" destId="{4B9BEE26-F58C-4F3C-A0DD-0CC32A2D91C5}" srcOrd="0" destOrd="0" presId="urn:microsoft.com/office/officeart/2018/2/layout/IconCircleList"/>
    <dgm:cxn modelId="{B9338BE7-E0AF-4CDE-948C-067F5BDCFBE7}" type="presParOf" srcId="{4B9BEE26-F58C-4F3C-A0DD-0CC32A2D91C5}" destId="{6BE621ED-1A33-47F5-A082-D40680634390}" srcOrd="0" destOrd="0" presId="urn:microsoft.com/office/officeart/2018/2/layout/IconCircleList"/>
    <dgm:cxn modelId="{B5CB8845-10BE-4632-BAE4-07062E6F72CF}" type="presParOf" srcId="{6BE621ED-1A33-47F5-A082-D40680634390}" destId="{CF8A37F1-D5C0-4C8A-B83E-1C7930DFE2FA}" srcOrd="0" destOrd="0" presId="urn:microsoft.com/office/officeart/2018/2/layout/IconCircleList"/>
    <dgm:cxn modelId="{51B9B371-3809-4657-81E7-FC63822899B0}" type="presParOf" srcId="{6BE621ED-1A33-47F5-A082-D40680634390}" destId="{00BEF7EA-9C36-45AE-AAED-44788B5AB3F8}" srcOrd="1" destOrd="0" presId="urn:microsoft.com/office/officeart/2018/2/layout/IconCircleList"/>
    <dgm:cxn modelId="{97B8C427-5F13-4EDD-B1F5-FA3508BD6690}" type="presParOf" srcId="{6BE621ED-1A33-47F5-A082-D40680634390}" destId="{DC9EAB52-908A-4F01-91D5-D7A78A77ADD4}" srcOrd="2" destOrd="0" presId="urn:microsoft.com/office/officeart/2018/2/layout/IconCircleList"/>
    <dgm:cxn modelId="{332256D3-4410-4C07-A4AC-F803E6F61F9E}" type="presParOf" srcId="{6BE621ED-1A33-47F5-A082-D40680634390}" destId="{BF038E46-2CC8-4184-A874-682DD897D139}" srcOrd="3" destOrd="0" presId="urn:microsoft.com/office/officeart/2018/2/layout/IconCircleList"/>
    <dgm:cxn modelId="{FEFB0F0B-415A-41AA-97A3-FC31EDEABDC1}" type="presParOf" srcId="{4B9BEE26-F58C-4F3C-A0DD-0CC32A2D91C5}" destId="{D4F6746A-C44A-4A45-B403-E4A77127A0E2}" srcOrd="1" destOrd="0" presId="urn:microsoft.com/office/officeart/2018/2/layout/IconCircleList"/>
    <dgm:cxn modelId="{21F3B6BE-DAFC-4D1A-A5D7-D39E55786BC9}" type="presParOf" srcId="{4B9BEE26-F58C-4F3C-A0DD-0CC32A2D91C5}" destId="{2C7F6DE6-487E-410F-B69B-D0D0C325B8C8}" srcOrd="2" destOrd="0" presId="urn:microsoft.com/office/officeart/2018/2/layout/IconCircleList"/>
    <dgm:cxn modelId="{57F94F09-182B-49E5-AC2A-E92CD4FAD635}" type="presParOf" srcId="{2C7F6DE6-487E-410F-B69B-D0D0C325B8C8}" destId="{4136BCE6-915A-422E-9063-B9364EEEAE27}" srcOrd="0" destOrd="0" presId="urn:microsoft.com/office/officeart/2018/2/layout/IconCircleList"/>
    <dgm:cxn modelId="{40EC7FC6-9239-48D0-BBF8-56FE0F2A68B4}" type="presParOf" srcId="{2C7F6DE6-487E-410F-B69B-D0D0C325B8C8}" destId="{571385A8-5889-46A4-BC50-0E754AFDC9E3}" srcOrd="1" destOrd="0" presId="urn:microsoft.com/office/officeart/2018/2/layout/IconCircleList"/>
    <dgm:cxn modelId="{712C639B-94F6-4726-A905-33F0750B794F}" type="presParOf" srcId="{2C7F6DE6-487E-410F-B69B-D0D0C325B8C8}" destId="{D2EB1A34-E76C-442C-A570-E925A7C31B8E}" srcOrd="2" destOrd="0" presId="urn:microsoft.com/office/officeart/2018/2/layout/IconCircleList"/>
    <dgm:cxn modelId="{27B7367F-2D3E-44DD-BADA-506EDB81068D}" type="presParOf" srcId="{2C7F6DE6-487E-410F-B69B-D0D0C325B8C8}" destId="{91A0A9BA-9999-4D11-B7AB-7103F8074A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A37F1-D5C0-4C8A-B83E-1C7930DFE2FA}">
      <dsp:nvSpPr>
        <dsp:cNvPr id="0" name=""/>
        <dsp:cNvSpPr/>
      </dsp:nvSpPr>
      <dsp:spPr>
        <a:xfrm>
          <a:off x="268477" y="1080581"/>
          <a:ext cx="1364891" cy="136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EF7EA-9C36-45AE-AAED-44788B5AB3F8}">
      <dsp:nvSpPr>
        <dsp:cNvPr id="0" name=""/>
        <dsp:cNvSpPr/>
      </dsp:nvSpPr>
      <dsp:spPr>
        <a:xfrm>
          <a:off x="555104" y="1367208"/>
          <a:ext cx="791637" cy="791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8E46-2CC8-4184-A874-682DD897D139}">
      <dsp:nvSpPr>
        <dsp:cNvPr id="0" name=""/>
        <dsp:cNvSpPr/>
      </dsp:nvSpPr>
      <dsp:spPr>
        <a:xfrm>
          <a:off x="1925846" y="108058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bg1"/>
              </a:solidFill>
            </a:rPr>
            <a:t>The problem is that we have to parse or analyse the product by user review data based on the sentiment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925846" y="1080581"/>
        <a:ext cx="3217244" cy="1364891"/>
      </dsp:txXfrm>
    </dsp:sp>
    <dsp:sp modelId="{4136BCE6-915A-422E-9063-B9364EEEAE27}">
      <dsp:nvSpPr>
        <dsp:cNvPr id="0" name=""/>
        <dsp:cNvSpPr/>
      </dsp:nvSpPr>
      <dsp:spPr>
        <a:xfrm>
          <a:off x="5703671" y="1080581"/>
          <a:ext cx="1364891" cy="136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385A8-5889-46A4-BC50-0E754AFDC9E3}">
      <dsp:nvSpPr>
        <dsp:cNvPr id="0" name=""/>
        <dsp:cNvSpPr/>
      </dsp:nvSpPr>
      <dsp:spPr>
        <a:xfrm>
          <a:off x="5990298" y="1367208"/>
          <a:ext cx="791637" cy="791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0A9BA-9999-4D11-B7AB-7103F8074A8E}">
      <dsp:nvSpPr>
        <dsp:cNvPr id="0" name=""/>
        <dsp:cNvSpPr/>
      </dsp:nvSpPr>
      <dsp:spPr>
        <a:xfrm>
          <a:off x="7361039" y="108058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bg1"/>
              </a:solidFill>
            </a:rPr>
            <a:t>Data given- we have a data of amazon e-commerce containing product details and related reviews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7361039" y="1080581"/>
        <a:ext cx="3217244" cy="1364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2F0-80E4-4C48-8643-34741383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1EF29-E921-4B27-AAF1-F4503069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9EF9-5A21-4805-B97A-9170F48A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C9F6-AAFF-4A4F-A731-9436AC86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251D-0E58-4A4C-BAC3-216A523C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D1E-AC31-4412-AD65-2764A7F4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F5F3-98DA-4142-8A17-C87F8097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71BA-DE7A-4272-AB94-BABADBB4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754E-324C-4362-AA04-E7E54D17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7510-070D-4026-BB77-89184A61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5CDBC-771F-4FE8-91D5-B9DCE5B5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9C90-3E86-4ADD-B092-71C587C6F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7550-A5F2-456F-94DA-C7BFF9A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A74A-E6E1-4BDD-90BD-4555FDB6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9523-2A24-4947-9974-957FCA0E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68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17D0-5F55-4464-BECD-75B1DA1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BFC0-4204-4016-A47C-32980B4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5ADA-E3EC-400E-98BD-8EB7E263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F9B4-4E2C-4734-ABED-57D23B24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3D27-7A5B-4AE8-9A3B-DD4C939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60E-B6B6-4D6A-AD30-DBD79374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CF2-7848-4DCC-8B05-B4EA7890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C929-639E-4756-9505-EF682CAA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8BD3-FA5A-41DE-B932-BA11C4A4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7D12-3302-4C28-B0EC-0F61AB59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501E-3BCF-44F8-8899-DAA1BB62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C51E-84B6-46AD-8FC6-18E9A4339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DC10-0768-493C-B2A3-14B55E8A3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612E6-6FE2-41AC-841D-89391DAC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05E4-3484-4B4D-B950-5F0D9729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3E28-003A-4E1F-9BDB-24C0A529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AD4F-0109-4C84-BD12-02CBD994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BA6C-96E6-4A79-ADC9-FECD0B4A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8374-B438-4A04-A1AE-27379D49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E5CDF-C9EA-4487-872A-7D145AD5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BFF5D-79E1-4684-B048-A0FC211A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F1A56-DD49-40A4-A068-BA07A83F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A333-C8F1-462F-AEFB-9DDD3FFA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16E3-205D-4A88-A036-50459ED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675-BBE9-4E49-AA88-4D9529FF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3717-C734-429E-A31D-80BF8D0D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8DBC-3B4A-419F-82BF-F7EE111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291A-AA03-4BC6-8E08-B2BFA56F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E05EF-71EA-4B7A-A5F1-6C2B108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B7EAA-E4E1-429A-8771-C89558ED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ABC1-8361-42EB-8CA5-F3D84C5B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745A-7292-4B4A-867B-0236AD9A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4BA9-CD58-49ED-A20A-B95D39F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82C6D-0738-4945-AFBB-F482F7FE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71BB-968F-4CB9-9C17-E8065E32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0D81-8B3B-4FB6-A1B3-72BC44CB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1DDE-349D-4BA0-BA23-7B4960A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7EF-F4CF-4B88-9903-36617950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CCA6C-A790-417B-BE2A-E41E36A6C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E3125-3111-45BC-BDF1-834F3F5F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FB72-DB9C-40DB-9525-F0AA504B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94ED-4B1A-4D67-8D47-0EC9F12F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F2F9-606B-4B85-B95E-259F9C2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4F4CA-0A3F-4773-AD1C-49607D15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0D0C-2EDF-45D5-9F95-2CCAED18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93E4-D834-4387-A2F5-5FE5D6EEF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001B-D6F5-44D1-B83A-2BAC79EDB9E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A71B-1BE4-4D6A-8CFE-E3D5E2E1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CDC0-8256-49BD-8AAE-B0720928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5704-0B70-4408-B792-D2DB9C69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AD93B-5E80-4489-9DDD-6DD9ABDD4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99" r="2153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483B-1BEE-4123-A314-EF098E13F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Parsing the product and user review data  (Group -2)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4BD9F-4C2E-40EC-9668-EDC66FD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4F09E-40AC-4E9A-8536-4BEE33079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941014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1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ECEA-6435-462C-A216-54A7203F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sz="6800">
                <a:solidFill>
                  <a:schemeClr val="bg1"/>
                </a:solidFill>
              </a:rPr>
              <a:t>Benefit on solving the problem 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022B-E115-4598-BBEC-7856B4ED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By doing sentiment analysis we came to know the users view about the product</a:t>
            </a:r>
          </a:p>
          <a:p>
            <a:endParaRPr lang="en-IN" sz="2000">
              <a:solidFill>
                <a:schemeClr val="bg1"/>
              </a:solidFill>
            </a:endParaRPr>
          </a:p>
          <a:p>
            <a:r>
              <a:rPr lang="en-IN" sz="2000">
                <a:solidFill>
                  <a:schemeClr val="bg1"/>
                </a:solidFill>
              </a:rPr>
              <a:t>By doing visualisation techniques on the dataset we came to know which product is mostly liked by the users and  least liked by the users on the basis of rating given</a:t>
            </a:r>
          </a:p>
          <a:p>
            <a:endParaRPr lang="en-IN" sz="2000">
              <a:solidFill>
                <a:schemeClr val="bg1"/>
              </a:solidFill>
            </a:endParaRPr>
          </a:p>
          <a:p>
            <a:r>
              <a:rPr lang="en-IN" sz="2000">
                <a:solidFill>
                  <a:schemeClr val="bg1"/>
                </a:solidFill>
              </a:rPr>
              <a:t>Also we can suggest the related/package product</a:t>
            </a:r>
          </a:p>
          <a:p>
            <a:endParaRPr lang="en-I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1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C5B66-9596-4A34-8728-8D6137CD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DABCE-70B1-467D-B49C-2CB3DB71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Work we have done and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24E9-FE9B-4C4B-B481-C30BB19D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973"/>
            <a:ext cx="10990943" cy="5491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1. Data cleaning  : We have done this with the help of Pandas library of python.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 *Identify the unnecessary information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 * We remove the column which has more than  80% missing data.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 * Dropped the duplicate columns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 * We also remove the column which contains primary key and used only for identification purpose.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2. Pre-processing Text : In this we perform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* Removing HTML tags  (Using Regular expression)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* Removing Special Characters  like punctuations and emojis from reviews .  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   (using regular expression)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* Tokenisation  (using NLTK 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* Lemmatization (Using Spacy)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  * Removing Stop words (using Spacy)</a:t>
            </a:r>
          </a:p>
        </p:txBody>
      </p:sp>
    </p:spTree>
    <p:extLst>
      <p:ext uri="{BB962C8B-B14F-4D97-AF65-F5344CB8AC3E}">
        <p14:creationId xmlns:p14="http://schemas.microsoft.com/office/powerpoint/2010/main" val="428324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BC5E1-134D-4352-AED0-DB55BDE30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5" b="1431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E9AE3-E380-4581-B4F6-049012E6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1D28-4D74-42A1-848C-421440CC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3. Data Visualization across review :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a.  Matplotlib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b.  Seaborn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c.  Altair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d.  Plotly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e.  Word Cloud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	f.  Bag of Words</a:t>
            </a:r>
          </a:p>
          <a:p>
            <a:pPr marL="0" indent="0">
              <a:buNone/>
            </a:pPr>
            <a:endParaRPr lang="en-IN" sz="2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FFFFFF"/>
                </a:solidFill>
              </a:rPr>
              <a:t>We identified the relation among the columns and plot the best suitable graph which defines the relationship.</a:t>
            </a:r>
          </a:p>
          <a:p>
            <a:pPr marL="0" indent="0">
              <a:buNone/>
            </a:pPr>
            <a:endParaRPr lang="en-IN" sz="2600" dirty="0">
              <a:solidFill>
                <a:srgbClr val="FFFFFF"/>
              </a:solidFill>
            </a:endParaRPr>
          </a:p>
          <a:p>
            <a:endParaRPr lang="en-IN" sz="2600" dirty="0">
              <a:solidFill>
                <a:srgbClr val="FFFFFF"/>
              </a:solidFill>
            </a:endParaRPr>
          </a:p>
          <a:p>
            <a:endParaRPr lang="en-IN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1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76D7AA7A-23B0-40A8-8081-97A62765D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9" r="5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BB235-4842-4607-9354-48A4EA9A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66" y="1379003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/>
              <a:t>Future steps…..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DF00-26FC-4F3D-8727-8648A647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5420106" cy="3842403"/>
          </a:xfrm>
        </p:spPr>
        <p:txBody>
          <a:bodyPr anchor="t">
            <a:normAutofit/>
          </a:bodyPr>
          <a:lstStyle/>
          <a:p>
            <a:r>
              <a:rPr lang="en-IN" sz="2000" dirty="0"/>
              <a:t>After understanding the relation between columns, we can get our target and feature values</a:t>
            </a:r>
          </a:p>
          <a:p>
            <a:r>
              <a:rPr lang="en-IN" sz="2000" dirty="0"/>
              <a:t>Entity detection – name of prod., price, seller etc.</a:t>
            </a:r>
          </a:p>
          <a:p>
            <a:r>
              <a:rPr lang="en-IN" sz="2000" dirty="0"/>
              <a:t>Now comes to model training – Using TF-IDF and ML algorithm, the sentiment analysis can be done.</a:t>
            </a:r>
          </a:p>
          <a:p>
            <a:pPr marL="269875" indent="-269875">
              <a:buNone/>
            </a:pPr>
            <a:r>
              <a:rPr lang="en-IN" sz="2000" dirty="0"/>
              <a:t>    Where we can able predict whether the review is positive and negative and belong to which manufacturer.</a:t>
            </a:r>
          </a:p>
        </p:txBody>
      </p:sp>
    </p:spTree>
    <p:extLst>
      <p:ext uri="{BB962C8B-B14F-4D97-AF65-F5344CB8AC3E}">
        <p14:creationId xmlns:p14="http://schemas.microsoft.com/office/powerpoint/2010/main" val="991820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93254-2D1B-4037-9524-8FA91152E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72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07611-D076-45AD-AAC5-FCCA1A40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44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Parsing the product and user review data  (Group -2)</vt:lpstr>
      <vt:lpstr>Dataset Overview</vt:lpstr>
      <vt:lpstr>Benefit on solving the problem :</vt:lpstr>
      <vt:lpstr>Work we have done and methods used:</vt:lpstr>
      <vt:lpstr>CONT…</vt:lpstr>
      <vt:lpstr>Future steps…..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the product and user review data  (Group -2)</dc:title>
  <dc:creator>shiva baghel</dc:creator>
  <cp:lastModifiedBy>shiva baghel</cp:lastModifiedBy>
  <cp:revision>6</cp:revision>
  <dcterms:created xsi:type="dcterms:W3CDTF">2020-06-26T17:54:23Z</dcterms:created>
  <dcterms:modified xsi:type="dcterms:W3CDTF">2020-06-26T17:59:31Z</dcterms:modified>
</cp:coreProperties>
</file>