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77" t="0" r="-777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4" t="0" r="-284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" t="0" r="-36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3" t="0" r="-233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9" t="0" r="-719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1" t="0" r="-311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4" t="0" r="-294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" t="0" r="-25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" r="0" b="-15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DAGl5Yv0gu0</dc:identifier>
  <dcterms:modified xsi:type="dcterms:W3CDTF">2011-08-01T06:04:30Z</dcterms:modified>
  <cp:revision>1</cp:revision>
</cp:coreProperties>
</file>