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6" r:id="rId2"/>
  </p:sldMasterIdLst>
  <p:sldIdLst>
    <p:sldId id="256" r:id="rId3"/>
    <p:sldId id="257" r:id="rId4"/>
    <p:sldId id="258" r:id="rId5"/>
    <p:sldId id="259" r:id="rId6"/>
    <p:sldId id="261" r:id="rId7"/>
    <p:sldId id="262" r:id="rId8"/>
    <p:sldId id="260"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4"/>
    <p:restoredTop sz="94558"/>
  </p:normalViewPr>
  <p:slideViewPr>
    <p:cSldViewPr snapToGrid="0" snapToObjects="1">
      <p:cViewPr varScale="1">
        <p:scale>
          <a:sx n="102" d="100"/>
          <a:sy n="102" d="100"/>
        </p:scale>
        <p:origin x="19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82F6D-0FF8-BD43-991D-01ACB1574644}"/>
              </a:ext>
            </a:extLst>
          </p:cNvPr>
          <p:cNvSpPr>
            <a:spLocks noGrp="1"/>
          </p:cNvSpPr>
          <p:nvPr>
            <p:ph type="ctrTitle"/>
          </p:nvPr>
        </p:nvSpPr>
        <p:spPr>
          <a:xfrm>
            <a:off x="403761" y="1122363"/>
            <a:ext cx="11388436"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01D5DE22-4380-814C-BA58-21857C644DB8}"/>
              </a:ext>
            </a:extLst>
          </p:cNvPr>
          <p:cNvSpPr>
            <a:spLocks noGrp="1"/>
          </p:cNvSpPr>
          <p:nvPr>
            <p:ph type="subTitle" idx="1"/>
          </p:nvPr>
        </p:nvSpPr>
        <p:spPr>
          <a:xfrm>
            <a:off x="403761" y="3602038"/>
            <a:ext cx="11388436" cy="1655762"/>
          </a:xfrm>
        </p:spPr>
        <p:txBody>
          <a:bodyPr/>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96819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73F7-37E8-7C43-A3FA-D2E265D079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4AA5B1-99C1-3D4D-BB06-FA5F099A00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492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E8C6-202A-F64A-BA01-9911062B642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E30AB48-1C58-CC47-A010-FE5713AC47E8}"/>
              </a:ext>
            </a:extLst>
          </p:cNvPr>
          <p:cNvSpPr>
            <a:spLocks noGrp="1"/>
          </p:cNvSpPr>
          <p:nvPr>
            <p:ph sz="half" idx="1"/>
          </p:nvPr>
        </p:nvSpPr>
        <p:spPr>
          <a:xfrm>
            <a:off x="368135" y="1825625"/>
            <a:ext cx="5651665"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8AF4BDF-70C4-3F46-90C6-7C02463D0D2C}"/>
              </a:ext>
            </a:extLst>
          </p:cNvPr>
          <p:cNvSpPr>
            <a:spLocks noGrp="1"/>
          </p:cNvSpPr>
          <p:nvPr>
            <p:ph sz="half" idx="2"/>
          </p:nvPr>
        </p:nvSpPr>
        <p:spPr>
          <a:xfrm>
            <a:off x="6172199" y="1825625"/>
            <a:ext cx="5667499"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740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627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82F6D-0FF8-BD43-991D-01ACB1574644}"/>
              </a:ext>
            </a:extLst>
          </p:cNvPr>
          <p:cNvSpPr>
            <a:spLocks noGrp="1"/>
          </p:cNvSpPr>
          <p:nvPr>
            <p:ph type="ctrTitle"/>
          </p:nvPr>
        </p:nvSpPr>
        <p:spPr>
          <a:xfrm>
            <a:off x="403761" y="1728005"/>
            <a:ext cx="11388436" cy="2387600"/>
          </a:xfrm>
        </p:spPr>
        <p:txBody>
          <a:bodyPr anchor="b"/>
          <a:lstStyle>
            <a:lvl1pPr algn="ctr">
              <a:defRPr sz="6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01D5DE22-4380-814C-BA58-21857C644DB8}"/>
              </a:ext>
            </a:extLst>
          </p:cNvPr>
          <p:cNvSpPr>
            <a:spLocks noGrp="1"/>
          </p:cNvSpPr>
          <p:nvPr>
            <p:ph type="subTitle" idx="1"/>
          </p:nvPr>
        </p:nvSpPr>
        <p:spPr>
          <a:xfrm>
            <a:off x="403761" y="4397685"/>
            <a:ext cx="11388436"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29776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73F7-37E8-7C43-A3FA-D2E265D079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4AA5B1-99C1-3D4D-BB06-FA5F099A00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518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E8C6-202A-F64A-BA01-9911062B642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E30AB48-1C58-CC47-A010-FE5713AC47E8}"/>
              </a:ext>
            </a:extLst>
          </p:cNvPr>
          <p:cNvSpPr>
            <a:spLocks noGrp="1"/>
          </p:cNvSpPr>
          <p:nvPr>
            <p:ph sz="half" idx="1"/>
          </p:nvPr>
        </p:nvSpPr>
        <p:spPr>
          <a:xfrm>
            <a:off x="368135" y="1825625"/>
            <a:ext cx="5651665"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8AF4BDF-70C4-3F46-90C6-7C02463D0D2C}"/>
              </a:ext>
            </a:extLst>
          </p:cNvPr>
          <p:cNvSpPr>
            <a:spLocks noGrp="1"/>
          </p:cNvSpPr>
          <p:nvPr>
            <p:ph sz="half" idx="2"/>
          </p:nvPr>
        </p:nvSpPr>
        <p:spPr>
          <a:xfrm>
            <a:off x="6172199" y="1825625"/>
            <a:ext cx="5667499"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6065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9201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6707B2-273D-B444-83E7-F5875A1C022E}"/>
              </a:ext>
            </a:extLst>
          </p:cNvPr>
          <p:cNvSpPr>
            <a:spLocks noGrp="1"/>
          </p:cNvSpPr>
          <p:nvPr>
            <p:ph type="title"/>
          </p:nvPr>
        </p:nvSpPr>
        <p:spPr>
          <a:xfrm>
            <a:off x="368135" y="558140"/>
            <a:ext cx="11471564" cy="113254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31E42936-CDDB-CF4A-BB50-A1567E620DC1}"/>
              </a:ext>
            </a:extLst>
          </p:cNvPr>
          <p:cNvSpPr>
            <a:spLocks noGrp="1"/>
          </p:cNvSpPr>
          <p:nvPr>
            <p:ph type="body" idx="1"/>
          </p:nvPr>
        </p:nvSpPr>
        <p:spPr>
          <a:xfrm>
            <a:off x="368135" y="1825625"/>
            <a:ext cx="11471564"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4136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Lst>
  <p:txStyles>
    <p:titleStyle>
      <a:lvl1pPr algn="l" defTabSz="914400" rtl="0" eaLnBrk="1" latinLnBrk="0" hangingPunct="1">
        <a:lnSpc>
          <a:spcPct val="90000"/>
        </a:lnSpc>
        <a:spcBef>
          <a:spcPct val="0"/>
        </a:spcBef>
        <a:buNone/>
        <a:defRPr sz="3600" b="1" i="0" kern="1200">
          <a:solidFill>
            <a:schemeClr val="tx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110000"/>
        </a:lnSpc>
        <a:spcBef>
          <a:spcPts val="1000"/>
        </a:spcBef>
        <a:buClr>
          <a:schemeClr val="accent5"/>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6707B2-273D-B444-83E7-F5875A1C022E}"/>
              </a:ext>
            </a:extLst>
          </p:cNvPr>
          <p:cNvSpPr>
            <a:spLocks noGrp="1"/>
          </p:cNvSpPr>
          <p:nvPr>
            <p:ph type="title"/>
          </p:nvPr>
        </p:nvSpPr>
        <p:spPr>
          <a:xfrm>
            <a:off x="368135" y="558140"/>
            <a:ext cx="11471564" cy="113254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31E42936-CDDB-CF4A-BB50-A1567E620DC1}"/>
              </a:ext>
            </a:extLst>
          </p:cNvPr>
          <p:cNvSpPr>
            <a:spLocks noGrp="1"/>
          </p:cNvSpPr>
          <p:nvPr>
            <p:ph type="body" idx="1"/>
          </p:nvPr>
        </p:nvSpPr>
        <p:spPr>
          <a:xfrm>
            <a:off x="368135" y="1825625"/>
            <a:ext cx="11471564"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299914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txStyles>
    <p:titleStyle>
      <a:lvl1pPr algn="l" defTabSz="914400" rtl="0" eaLnBrk="1" latinLnBrk="0" hangingPunct="1">
        <a:lnSpc>
          <a:spcPct val="90000"/>
        </a:lnSpc>
        <a:spcBef>
          <a:spcPct val="0"/>
        </a:spcBef>
        <a:buNone/>
        <a:defRPr sz="3600" b="1" i="0" kern="1200">
          <a:solidFill>
            <a:schemeClr val="bg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110000"/>
        </a:lnSpc>
        <a:spcBef>
          <a:spcPts val="1000"/>
        </a:spcBef>
        <a:buClr>
          <a:schemeClr val="accent4"/>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4"/>
        </a:buClr>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4"/>
        </a:buClr>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4"/>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4"/>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5D61-2E59-094C-B97D-D4BB68AFB88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79912C7-C99C-D845-8FFE-604ECB0B80C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4751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07520-5E5D-DA47-BE54-F88E4FEBA9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2C41EE-60C9-A445-9BE3-F3984A0A7A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52600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5E89-8A03-034B-8679-6F0A23DCC472}"/>
              </a:ext>
            </a:extLst>
          </p:cNvPr>
          <p:cNvSpPr>
            <a:spLocks noGrp="1"/>
          </p:cNvSpPr>
          <p:nvPr>
            <p:ph type="ctrTitle"/>
          </p:nvPr>
        </p:nvSpPr>
        <p:spPr>
          <a:xfrm>
            <a:off x="403761" y="1490663"/>
            <a:ext cx="11388436" cy="2387600"/>
          </a:xfrm>
        </p:spPr>
        <p:txBody>
          <a:bodyPr/>
          <a:lstStyle/>
          <a:p>
            <a:r>
              <a:rPr lang="en-US" dirty="0"/>
              <a:t>Sample Slide Deck Headline Here</a:t>
            </a:r>
          </a:p>
        </p:txBody>
      </p:sp>
      <p:sp>
        <p:nvSpPr>
          <p:cNvPr id="3" name="Subtitle 2">
            <a:extLst>
              <a:ext uri="{FF2B5EF4-FFF2-40B4-BE49-F238E27FC236}">
                <a16:creationId xmlns:a16="http://schemas.microsoft.com/office/drawing/2014/main" id="{6E3CB4C0-2088-AE45-86C7-DD6F9191221E}"/>
              </a:ext>
            </a:extLst>
          </p:cNvPr>
          <p:cNvSpPr>
            <a:spLocks noGrp="1"/>
          </p:cNvSpPr>
          <p:nvPr>
            <p:ph type="subTitle" idx="1"/>
          </p:nvPr>
        </p:nvSpPr>
        <p:spPr>
          <a:xfrm>
            <a:off x="403761" y="3970338"/>
            <a:ext cx="11388436" cy="1655762"/>
          </a:xfrm>
        </p:spPr>
        <p:txBody>
          <a:bodyPr/>
          <a:lstStyle/>
          <a:p>
            <a:r>
              <a:rPr lang="en-US" dirty="0"/>
              <a:t>Lorem ipsum dolor </a:t>
            </a:r>
            <a:r>
              <a:rPr lang="en-US" dirty="0" err="1"/>
              <a:t>amet</a:t>
            </a:r>
            <a:r>
              <a:rPr lang="en-US" dirty="0"/>
              <a:t> bespoke </a:t>
            </a:r>
            <a:r>
              <a:rPr lang="en-US" dirty="0" err="1"/>
              <a:t>pabst</a:t>
            </a:r>
            <a:r>
              <a:rPr lang="en-US" dirty="0"/>
              <a:t> green juice </a:t>
            </a:r>
            <a:br>
              <a:rPr lang="en-US" dirty="0"/>
            </a:br>
            <a:r>
              <a:rPr lang="en-US" dirty="0"/>
              <a:t>master cleanse keytar listicle.</a:t>
            </a:r>
          </a:p>
        </p:txBody>
      </p:sp>
    </p:spTree>
    <p:extLst>
      <p:ext uri="{BB962C8B-B14F-4D97-AF65-F5344CB8AC3E}">
        <p14:creationId xmlns:p14="http://schemas.microsoft.com/office/powerpoint/2010/main" val="268313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C506-2E7C-014B-828E-95F023D6C909}"/>
              </a:ext>
            </a:extLst>
          </p:cNvPr>
          <p:cNvSpPr>
            <a:spLocks noGrp="1"/>
          </p:cNvSpPr>
          <p:nvPr>
            <p:ph type="title"/>
          </p:nvPr>
        </p:nvSpPr>
        <p:spPr/>
        <p:txBody>
          <a:bodyPr/>
          <a:lstStyle/>
          <a:p>
            <a:r>
              <a:rPr lang="en-US" dirty="0"/>
              <a:t>Sample Page Headline Goes Here</a:t>
            </a:r>
          </a:p>
        </p:txBody>
      </p:sp>
      <p:sp>
        <p:nvSpPr>
          <p:cNvPr id="3" name="Content Placeholder 2">
            <a:extLst>
              <a:ext uri="{FF2B5EF4-FFF2-40B4-BE49-F238E27FC236}">
                <a16:creationId xmlns:a16="http://schemas.microsoft.com/office/drawing/2014/main" id="{E5AE2341-7F23-744E-A37A-6616C4A555F0}"/>
              </a:ext>
            </a:extLst>
          </p:cNvPr>
          <p:cNvSpPr>
            <a:spLocks noGrp="1"/>
          </p:cNvSpPr>
          <p:nvPr>
            <p:ph idx="1"/>
          </p:nvPr>
        </p:nvSpPr>
        <p:spPr>
          <a:xfrm>
            <a:off x="368135" y="1470024"/>
            <a:ext cx="5727865" cy="4829836"/>
          </a:xfrm>
        </p:spPr>
        <p:txBody>
          <a:bodyPr>
            <a:normAutofit/>
          </a:bodyPr>
          <a:lstStyle/>
          <a:p>
            <a:pPr marL="0" indent="0">
              <a:lnSpc>
                <a:spcPct val="120000"/>
              </a:lnSpc>
              <a:buNone/>
            </a:pPr>
            <a:r>
              <a:rPr lang="en-US" sz="2000" b="1" dirty="0">
                <a:solidFill>
                  <a:schemeClr val="accent5"/>
                </a:solidFill>
              </a:rPr>
              <a:t>Sample Subhead</a:t>
            </a:r>
          </a:p>
          <a:p>
            <a:pPr marL="0" indent="0">
              <a:lnSpc>
                <a:spcPct val="120000"/>
              </a:lnSpc>
              <a:buNone/>
            </a:pPr>
            <a:r>
              <a:rPr lang="en-US" dirty="0"/>
              <a:t>We are a global information services business that brings together the world's technology industry through live events and online media sites.</a:t>
            </a:r>
          </a:p>
          <a:p>
            <a:pPr>
              <a:lnSpc>
                <a:spcPct val="120000"/>
              </a:lnSpc>
            </a:pPr>
            <a:r>
              <a:rPr lang="en-US" b="1" dirty="0"/>
              <a:t>Portfolio includes globally renowned brands.</a:t>
            </a:r>
          </a:p>
          <a:p>
            <a:pPr>
              <a:lnSpc>
                <a:spcPct val="120000"/>
              </a:lnSpc>
            </a:pPr>
            <a:r>
              <a:rPr lang="en-US" b="1" dirty="0"/>
              <a:t>Black Hat, Game Developers Conference (GDC)</a:t>
            </a:r>
          </a:p>
          <a:p>
            <a:pPr>
              <a:lnSpc>
                <a:spcPct val="120000"/>
              </a:lnSpc>
            </a:pPr>
            <a:r>
              <a:rPr lang="en-US" b="1" dirty="0"/>
              <a:t>Enterprise Connect, HDI, Interop</a:t>
            </a:r>
          </a:p>
          <a:p>
            <a:pPr marL="0" indent="0">
              <a:lnSpc>
                <a:spcPct val="120000"/>
              </a:lnSpc>
              <a:buNone/>
            </a:pPr>
            <a:r>
              <a:rPr lang="en-US" dirty="0"/>
              <a:t>UBM is dedicated to fostering real engagement with your prospects and customers. We create live and online platforms where you can make connections and share insights effectively with technology decision makers.</a:t>
            </a:r>
          </a:p>
        </p:txBody>
      </p:sp>
      <p:pic>
        <p:nvPicPr>
          <p:cNvPr id="11" name="Picture 10">
            <a:extLst>
              <a:ext uri="{FF2B5EF4-FFF2-40B4-BE49-F238E27FC236}">
                <a16:creationId xmlns:a16="http://schemas.microsoft.com/office/drawing/2014/main" id="{5EE2B4CF-3921-0A48-BE9D-4640EBC87BE9}"/>
              </a:ext>
            </a:extLst>
          </p:cNvPr>
          <p:cNvPicPr>
            <a:picLocks noChangeAspect="1"/>
          </p:cNvPicPr>
          <p:nvPr/>
        </p:nvPicPr>
        <p:blipFill rotWithShape="1">
          <a:blip r:embed="rId2"/>
          <a:srcRect l="47609" t="3309" b="5719"/>
          <a:stretch/>
        </p:blipFill>
        <p:spPr>
          <a:xfrm rot="5400000">
            <a:off x="6750050" y="1479880"/>
            <a:ext cx="4660900" cy="4979060"/>
          </a:xfrm>
          <a:prstGeom prst="rect">
            <a:avLst/>
          </a:prstGeom>
        </p:spPr>
      </p:pic>
    </p:spTree>
    <p:extLst>
      <p:ext uri="{BB962C8B-B14F-4D97-AF65-F5344CB8AC3E}">
        <p14:creationId xmlns:p14="http://schemas.microsoft.com/office/powerpoint/2010/main" val="225258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3298-5E5D-EF40-873B-6EBFCD79C9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A20FEC8-329E-BE42-A6E3-5684A4C1E5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537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1C108-8B00-B949-9BE1-6C17E0A393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618CC3-55FE-BD49-976B-B871E53EC7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0862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39A1-F11B-9B44-9984-5EDA6F11409B}"/>
              </a:ext>
            </a:extLst>
          </p:cNvPr>
          <p:cNvSpPr>
            <a:spLocks noGrp="1"/>
          </p:cNvSpPr>
          <p:nvPr>
            <p:ph type="ctrTitle"/>
          </p:nvPr>
        </p:nvSpPr>
        <p:spPr/>
        <p:txBody>
          <a:bodyPr/>
          <a:lstStyle/>
          <a:p>
            <a:r>
              <a:rPr lang="en-US" dirty="0"/>
              <a:t>Possibly Use Slide for </a:t>
            </a:r>
            <a:br>
              <a:rPr lang="en-US" dirty="0"/>
            </a:br>
            <a:r>
              <a:rPr lang="en-US" dirty="0"/>
              <a:t>Sub-Section</a:t>
            </a:r>
          </a:p>
        </p:txBody>
      </p:sp>
      <p:sp>
        <p:nvSpPr>
          <p:cNvPr id="3" name="Subtitle 2">
            <a:extLst>
              <a:ext uri="{FF2B5EF4-FFF2-40B4-BE49-F238E27FC236}">
                <a16:creationId xmlns:a16="http://schemas.microsoft.com/office/drawing/2014/main" id="{C35EBB32-CB54-D54B-A0C5-D69BDE9C562C}"/>
              </a:ext>
            </a:extLst>
          </p:cNvPr>
          <p:cNvSpPr>
            <a:spLocks noGrp="1"/>
          </p:cNvSpPr>
          <p:nvPr>
            <p:ph type="subTitle" idx="1"/>
          </p:nvPr>
        </p:nvSpPr>
        <p:spPr/>
        <p:txBody>
          <a:bodyPr/>
          <a:lstStyle/>
          <a:p>
            <a:r>
              <a:rPr lang="en-US" dirty="0"/>
              <a:t>In Imagination Possibilities are Endless</a:t>
            </a:r>
          </a:p>
        </p:txBody>
      </p:sp>
    </p:spTree>
    <p:extLst>
      <p:ext uri="{BB962C8B-B14F-4D97-AF65-F5344CB8AC3E}">
        <p14:creationId xmlns:p14="http://schemas.microsoft.com/office/powerpoint/2010/main" val="94997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6BAE9-14B5-E042-84EE-83BFD5184BCE}"/>
              </a:ext>
            </a:extLst>
          </p:cNvPr>
          <p:cNvSpPr>
            <a:spLocks noGrp="1"/>
          </p:cNvSpPr>
          <p:nvPr>
            <p:ph type="title"/>
          </p:nvPr>
        </p:nvSpPr>
        <p:spPr/>
        <p:txBody>
          <a:bodyPr/>
          <a:lstStyle/>
          <a:p>
            <a:r>
              <a:rPr lang="en-US" dirty="0"/>
              <a:t>Sample Page Headline Goes Here</a:t>
            </a:r>
          </a:p>
        </p:txBody>
      </p:sp>
      <p:sp>
        <p:nvSpPr>
          <p:cNvPr id="3" name="Content Placeholder 2">
            <a:extLst>
              <a:ext uri="{FF2B5EF4-FFF2-40B4-BE49-F238E27FC236}">
                <a16:creationId xmlns:a16="http://schemas.microsoft.com/office/drawing/2014/main" id="{FFDA6582-7ABA-A64F-BD94-DAC7B0370ABF}"/>
              </a:ext>
            </a:extLst>
          </p:cNvPr>
          <p:cNvSpPr>
            <a:spLocks noGrp="1"/>
          </p:cNvSpPr>
          <p:nvPr>
            <p:ph idx="1"/>
          </p:nvPr>
        </p:nvSpPr>
        <p:spPr>
          <a:xfrm>
            <a:off x="368135" y="1482724"/>
            <a:ext cx="5956465" cy="4676775"/>
          </a:xfrm>
        </p:spPr>
        <p:txBody>
          <a:bodyPr>
            <a:normAutofit/>
          </a:bodyPr>
          <a:lstStyle/>
          <a:p>
            <a:pPr marL="0" indent="0">
              <a:buNone/>
            </a:pPr>
            <a:r>
              <a:rPr lang="en-US" sz="2000" b="1" dirty="0">
                <a:solidFill>
                  <a:schemeClr val="accent4"/>
                </a:solidFill>
              </a:rPr>
              <a:t>Sample Subhead</a:t>
            </a:r>
          </a:p>
          <a:p>
            <a:pPr marL="0" indent="0">
              <a:buNone/>
            </a:pPr>
            <a:r>
              <a:rPr lang="en-US" dirty="0"/>
              <a:t>We are a global information services business that brings together the world's technology industry through live events and online media sites.</a:t>
            </a:r>
          </a:p>
          <a:p>
            <a:r>
              <a:rPr lang="en-US" b="1" dirty="0"/>
              <a:t>Portfolio includes globally renowned brands.</a:t>
            </a:r>
          </a:p>
          <a:p>
            <a:r>
              <a:rPr lang="en-US" b="1" dirty="0"/>
              <a:t>Black Hat, Game Developers Conference (GDC)</a:t>
            </a:r>
          </a:p>
          <a:p>
            <a:r>
              <a:rPr lang="en-US" b="1" dirty="0"/>
              <a:t>Enterprise Connect, HDI, Interop</a:t>
            </a:r>
          </a:p>
          <a:p>
            <a:pPr marL="0" indent="0">
              <a:buNone/>
            </a:pPr>
            <a:r>
              <a:rPr lang="en-US" dirty="0"/>
              <a:t>UBM is dedicated to fostering real engagement with your prospects and customers. We create live and online platforms where you can make connections and share insights effectively with technology decision makers.</a:t>
            </a:r>
          </a:p>
        </p:txBody>
      </p:sp>
      <p:pic>
        <p:nvPicPr>
          <p:cNvPr id="4" name="Picture 3">
            <a:extLst>
              <a:ext uri="{FF2B5EF4-FFF2-40B4-BE49-F238E27FC236}">
                <a16:creationId xmlns:a16="http://schemas.microsoft.com/office/drawing/2014/main" id="{E75BCDD1-ACD4-A04B-8013-DB24924C72FC}"/>
              </a:ext>
            </a:extLst>
          </p:cNvPr>
          <p:cNvPicPr>
            <a:picLocks noChangeAspect="1"/>
          </p:cNvPicPr>
          <p:nvPr/>
        </p:nvPicPr>
        <p:blipFill>
          <a:blip r:embed="rId2"/>
          <a:stretch>
            <a:fillRect/>
          </a:stretch>
        </p:blipFill>
        <p:spPr>
          <a:xfrm>
            <a:off x="6553200" y="1524000"/>
            <a:ext cx="5080000" cy="3810000"/>
          </a:xfrm>
          <a:prstGeom prst="rect">
            <a:avLst/>
          </a:prstGeom>
        </p:spPr>
      </p:pic>
    </p:spTree>
    <p:extLst>
      <p:ext uri="{BB962C8B-B14F-4D97-AF65-F5344CB8AC3E}">
        <p14:creationId xmlns:p14="http://schemas.microsoft.com/office/powerpoint/2010/main" val="2928930205"/>
      </p:ext>
    </p:extLst>
  </p:cSld>
  <p:clrMapOvr>
    <a:masterClrMapping/>
  </p:clrMapOvr>
</p:sld>
</file>

<file path=ppt/theme/theme1.xml><?xml version="1.0" encoding="utf-8"?>
<a:theme xmlns:a="http://schemas.openxmlformats.org/drawingml/2006/main" name="Office Theme">
  <a:themeElements>
    <a:clrScheme name="Interop19">
      <a:dk1>
        <a:srgbClr val="003E51"/>
      </a:dk1>
      <a:lt1>
        <a:srgbClr val="FFFFFF"/>
      </a:lt1>
      <a:dk2>
        <a:srgbClr val="003E51"/>
      </a:dk2>
      <a:lt2>
        <a:srgbClr val="E7E6E6"/>
      </a:lt2>
      <a:accent1>
        <a:srgbClr val="003E51"/>
      </a:accent1>
      <a:accent2>
        <a:srgbClr val="5380C1"/>
      </a:accent2>
      <a:accent3>
        <a:srgbClr val="6BA3BC"/>
      </a:accent3>
      <a:accent4>
        <a:srgbClr val="A5CF4C"/>
      </a:accent4>
      <a:accent5>
        <a:srgbClr val="DD713B"/>
      </a:accent5>
      <a:accent6>
        <a:srgbClr val="C73B27"/>
      </a:accent6>
      <a:hlink>
        <a:srgbClr val="5380C1"/>
      </a:hlink>
      <a:folHlink>
        <a:srgbClr val="6BA3B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Interop19">
      <a:dk1>
        <a:srgbClr val="003E51"/>
      </a:dk1>
      <a:lt1>
        <a:srgbClr val="FFFFFF"/>
      </a:lt1>
      <a:dk2>
        <a:srgbClr val="003E51"/>
      </a:dk2>
      <a:lt2>
        <a:srgbClr val="E7E6E6"/>
      </a:lt2>
      <a:accent1>
        <a:srgbClr val="003E51"/>
      </a:accent1>
      <a:accent2>
        <a:srgbClr val="5380C1"/>
      </a:accent2>
      <a:accent3>
        <a:srgbClr val="6BA3BC"/>
      </a:accent3>
      <a:accent4>
        <a:srgbClr val="A5CF4C"/>
      </a:accent4>
      <a:accent5>
        <a:srgbClr val="DD713B"/>
      </a:accent5>
      <a:accent6>
        <a:srgbClr val="C73B27"/>
      </a:accent6>
      <a:hlink>
        <a:srgbClr val="5380C1"/>
      </a:hlink>
      <a:folHlink>
        <a:srgbClr val="6BA3B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176</Words>
  <Application>Microsoft Macintosh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Arial</vt:lpstr>
      <vt:lpstr>Arial Black</vt:lpstr>
      <vt:lpstr>Office Theme</vt:lpstr>
      <vt:lpstr>1_Office Theme</vt:lpstr>
      <vt:lpstr>PowerPoint Presentation</vt:lpstr>
      <vt:lpstr>PowerPoint Presentation</vt:lpstr>
      <vt:lpstr>Sample Slide Deck Headline Here</vt:lpstr>
      <vt:lpstr>Sample Page Headline Goes Here</vt:lpstr>
      <vt:lpstr>PowerPoint Presentation</vt:lpstr>
      <vt:lpstr>PowerPoint Presentation</vt:lpstr>
      <vt:lpstr>Possibly Use Slide for  Sub-Section</vt:lpstr>
      <vt:lpstr>Sample Page Headline Goes Here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Interop19</dc:title>
  <dc:subject/>
  <dc:creator>Informa</dc:creator>
  <cp:keywords/>
  <dc:description/>
  <cp:lastModifiedBy>Ed Wilder</cp:lastModifiedBy>
  <cp:revision>7</cp:revision>
  <dcterms:created xsi:type="dcterms:W3CDTF">2019-01-24T22:46:12Z</dcterms:created>
  <dcterms:modified xsi:type="dcterms:W3CDTF">2019-04-18T15:17:20Z</dcterms:modified>
  <cp:category/>
</cp:coreProperties>
</file>