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D65-AFE9-4FD1-813D-7E07A649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3737-EC40-4CE0-A1F3-EB816654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82DB-320A-476D-A25D-BBFD30F7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8B5-59B3-43A9-9090-1E6CC591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C45F-5168-4983-8566-0BC357FE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D63C-8F64-4804-8FB6-0DFA239F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451DC-EAE7-40AA-9960-54CECF40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156B-15C2-4BD0-88A9-24543624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BCD9-01C0-4358-8D1D-B68911D0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599F-1560-47E7-8848-64AE5C3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B4201-7AA3-4BF6-885A-D995A17FC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4536-3180-49AB-A4D6-4CF95A03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F0BA-FB84-4838-A6D9-786C5526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E00A-0DD9-4DBB-91A1-5F309253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6EEA-ACA2-4EA5-B046-0A2EA3E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4826-4B7E-4FD4-B10C-530DF7F8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DC3C-143B-4CB2-8E47-5852D576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00D5-EB40-4572-AEB7-60483501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86E6-1DB9-409E-8CBD-2E5E1509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8EFB-6BD0-488C-8118-C43A63F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1471-8679-4534-BD69-DC85B42A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F331-A467-4629-A069-1C839BC9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C1AF-2FE2-4F56-BF6B-5EDE1295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D149-078E-4F2B-9DDE-7BD5119B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5D0C-0114-41DF-9E37-FB5F5DC1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80-104C-4033-ADEE-EC9F5E91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3B78-A89B-4104-A946-6336E5F72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54B1-9028-40FB-B837-AD7704FE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FFE6-C007-4323-A78E-13F8D69A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BF31-F946-45C9-B732-51B84B69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ED56-5616-47F3-B24E-DBBF6819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6126-41A8-4680-B63D-3BBB682D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706D4-3709-45EA-97A5-243341D9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A871-D06C-4425-81F3-1499618A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9DB16-BE2C-42BD-9FE4-887C8397E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48426-C4CB-4343-BADA-4611BFC6F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E44B4-3020-4C24-B4B0-8D82767B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04138-CF69-4B95-8961-33D8535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EC821-A240-4245-B9CB-B543FA05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4D02-24EC-46C6-98E8-9E578F8C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D0F09-7B77-47D3-9E4D-B0B273E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5AAA5-3388-4576-BC9A-3FC7C808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BAB63-0CA0-4B9F-86E0-5F44555B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F1B8A-D59B-4DA4-80FA-79B4B24C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35BF8-C1D1-4CA6-B3A7-79E86E74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DDA22-8C19-46AE-A786-CA1138C8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7A7A-20A5-4ACE-8557-9D442CC4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4B99-5BF2-4C78-9D44-26D870B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1A9A6-80F8-4817-818F-BC887203C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64F0D-4E17-45A5-84CB-EDD6CB21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ADF4D-ED19-4B90-8057-2C550B7C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02F-6CE9-48DF-80CA-8A341D1B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C544-7CD9-4C6C-A261-49C782A6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D502D-FC94-480E-9411-15D02AC28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7AC06-8BE2-4C16-8F95-3BD76D63F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1AE1-6752-4A9C-B6A7-7C2E0F38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C7DCC-A526-4E93-8CFC-643DCD17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CB8B-8438-48BA-8E8C-EEC710C3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7A197-881D-41B6-AF42-A95FA42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5D34-7A44-4E03-BC14-AC128DE4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ABB7-367F-4E1C-BAEA-37E2824F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8C22-D3AA-4BB6-8199-94988BC18F80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87C6-983A-41BD-A45F-C9C1F5EB5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3786-C625-4434-BA1B-C04B8389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252F-F4DB-45B9-BD75-1CFBC576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4376-98C8-4364-B72C-1F751DE34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Title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D07E-D42A-4B7A-A941-DA86C065C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Title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Tingting Wen (Shang Hai Wei Chuang Ruan Jian)</dc:creator>
  <cp:lastModifiedBy>Tingting Wen (Shang Hai Wei Chuang Ruan Jian)</cp:lastModifiedBy>
  <cp:revision>3</cp:revision>
  <dcterms:created xsi:type="dcterms:W3CDTF">2018-05-24T08:37:28Z</dcterms:created>
  <dcterms:modified xsi:type="dcterms:W3CDTF">2018-05-24T08:48:34Z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v-tiwe@microsoft.com</vt:lpwstr>
  </property>
  <property fmtid="{D5CDD505-2E9C-101B-9397-08002B2CF9AE}" pid="5" name="MSIP_Label_f42aa342-8706-4288-bd11-ebb85995028c_SetDate">
    <vt:lpwstr>2018-05-24T08:37:55.0446237Z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