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슬라이드 번호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</p:spPr>
        <p:txBody>
          <a:bodyPr anchor="b"/>
          <a:lstStyle>
            <a:lvl1pPr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6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</p:spPr>
        <p:txBody>
          <a:bodyPr anchor="b"/>
          <a:lstStyle>
            <a:lvl1pPr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Northern Lights display over a snowy mountain landscape" descr="Northern Lights display over a snowy mountain landscape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rcRect l="859" t="0" r="17964" b="0"/>
          <a:stretch>
            <a:fillRect/>
          </a:stretch>
        </p:blipFill>
        <p:spPr>
          <a:xfrm>
            <a:off x="1604508" y="2903104"/>
            <a:ext cx="9239071" cy="10415654"/>
          </a:xfrm>
          <a:prstGeom prst="rect">
            <a:avLst/>
          </a:prstGeom>
        </p:spPr>
      </p:pic>
      <p:pic>
        <p:nvPicPr>
          <p:cNvPr id="13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804" y="2889388"/>
            <a:ext cx="12199645" cy="1041558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Prompt has value itself!"/>
          <p:cNvSpPr txBox="1"/>
          <p:nvPr>
            <p:ph type="title" idx="4294967295"/>
          </p:nvPr>
        </p:nvSpPr>
        <p:spPr>
          <a:xfrm>
            <a:off x="1270000" y="357733"/>
            <a:ext cx="21844000" cy="1450039"/>
          </a:xfrm>
          <a:prstGeom prst="rect">
            <a:avLst/>
          </a:prstGeom>
        </p:spPr>
        <p:txBody>
          <a:bodyPr anchor="b"/>
          <a:lstStyle>
            <a:lvl1pPr defTabSz="775969">
              <a:lnSpc>
                <a:spcPct val="80000"/>
              </a:lnSpc>
              <a:defRPr spc="-236" sz="7896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Prompt has value itself!</a:t>
            </a:r>
          </a:p>
        </p:txBody>
      </p:sp>
      <p:sp>
        <p:nvSpPr>
          <p:cNvPr id="140" name="직사각형"/>
          <p:cNvSpPr/>
          <p:nvPr/>
        </p:nvSpPr>
        <p:spPr>
          <a:xfrm>
            <a:off x="11496507" y="9440267"/>
            <a:ext cx="5342636" cy="1898229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b="0"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