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슬라이드 번호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</p:spPr>
        <p:txBody>
          <a:bodyPr anchor="b"/>
          <a:lstStyle>
            <a:lvl1pPr>
              <a:defRPr sz="2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Relationship Id="rId5" Type="http://schemas.openxmlformats.org/officeDocument/2006/relationships/video" Target="../media/media2.mp4"/><Relationship Id="rId6" Type="http://schemas.microsoft.com/office/2007/relationships/media" Target="../media/media2.mp4"/><Relationship Id="rId7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enAI: Text-to-Video"/>
          <p:cNvSpPr txBox="1"/>
          <p:nvPr>
            <p:ph type="title" idx="4294967295"/>
          </p:nvPr>
        </p:nvSpPr>
        <p:spPr>
          <a:xfrm>
            <a:off x="1270000" y="357733"/>
            <a:ext cx="21844000" cy="1450039"/>
          </a:xfrm>
          <a:prstGeom prst="rect">
            <a:avLst/>
          </a:prstGeom>
        </p:spPr>
        <p:txBody>
          <a:bodyPr anchor="b"/>
          <a:lstStyle>
            <a:lvl1pPr defTabSz="775969">
              <a:lnSpc>
                <a:spcPct val="80000"/>
              </a:lnSpc>
              <a:defRPr spc="-236" sz="7896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GenAI: Text-to-Video</a:t>
            </a:r>
          </a:p>
        </p:txBody>
      </p:sp>
      <p:sp>
        <p:nvSpPr>
          <p:cNvPr id="128" name="Dreamix: Video diffusion Models are General Video Editor…"/>
          <p:cNvSpPr txBox="1"/>
          <p:nvPr/>
        </p:nvSpPr>
        <p:spPr>
          <a:xfrm>
            <a:off x="6177660" y="10932106"/>
            <a:ext cx="12028679" cy="188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 sz="3500">
                <a:solidFill>
                  <a:srgbClr val="D5D5D5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b="1"/>
              <a:t>Dreamix</a:t>
            </a:r>
            <a:r>
              <a:t>: Video diffusion Models are General Video Editor</a:t>
            </a:r>
          </a:p>
          <a:p>
            <a:pPr>
              <a:defRPr b="0" i="1" sz="3500">
                <a:solidFill>
                  <a:srgbClr val="D5D5D5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By</a:t>
            </a:r>
          </a:p>
          <a:p>
            <a:pPr>
              <a:defRPr i="1" sz="3500">
                <a:solidFill>
                  <a:srgbClr val="D5D5D5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Google Research</a:t>
            </a:r>
          </a:p>
        </p:txBody>
      </p:sp>
      <p:pic>
        <p:nvPicPr>
          <p:cNvPr id="129" name="banner_video.mp4" descr="banner_video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2487716" y="3843040"/>
            <a:ext cx="11272812" cy="6340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g2vid_turtle.mp4" descr="img2vid_turtle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623472" y="3843040"/>
            <a:ext cx="11272813" cy="6340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47" fill="hold"/>
                                        <p:tgtEl>
                                          <p:spTgt spid="1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347" fill="hold"/>
                                        <p:tgtEl>
                                          <p:spTgt spid="1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0">
                <p:cTn id="11" fill="hold" display="0">
                  <p:stCondLst>
                    <p:cond delay="indefinite"/>
                  </p:stCondLst>
                </p:cTn>
                <p:tgtEl>
                  <p:spTgt spid="129"/>
                </p:tgtEl>
              </p:cMediaNode>
            </p:video>
            <p:seq concurrent="1" prevAc="none" nextAc="seek">
              <p:cTn id="12" evtFilter="cancelBubble" nodeType="interactiveSeq" restart="whenNotActive" fill="hold">
                <p:stCondLst>
                  <p:cond delay="0" evt="onClick">
                    <p:tgtEl>
                      <p:spTgt spid="129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9"/>
                  </p:tgtEl>
                </p:cond>
              </p:nextCondLst>
            </p:seq>
            <p:video fullScrn="0">
              <p:cMediaNode mute="0" showWhenStopped="1" numSld="1" vol="0">
                <p:cTn id="17" fill="hold" display="0">
                  <p:stCondLst>
                    <p:cond delay="indefinite"/>
                  </p:stCondLst>
                </p:cTn>
                <p:tgtEl>
                  <p:spTgt spid="130"/>
                </p:tgtEl>
              </p:cMediaNode>
            </p:video>
            <p:seq concurrent="1" prevAc="none" nextAc="seek">
              <p:cTn id="18" evtFilter="cancelBubble" nodeType="interactiveSeq" restart="whenNotActive" fill="hold">
                <p:stCondLst>
                  <p:cond delay="0" evt="onClick">
                    <p:tgtEl>
                      <p:spTgt spid="13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3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