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83207" y="2492787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8744848" y="4065686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35D2-DB83-A867-5340-B83E615B242E}"/>
              </a:ext>
            </a:extLst>
          </p:cNvPr>
          <p:cNvSpPr txBox="1"/>
          <p:nvPr/>
        </p:nvSpPr>
        <p:spPr>
          <a:xfrm>
            <a:off x="11331608" y="321570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EC116-4E02-62F0-0620-711BCE01DA60}"/>
              </a:ext>
            </a:extLst>
          </p:cNvPr>
          <p:cNvSpPr txBox="1"/>
          <p:nvPr/>
        </p:nvSpPr>
        <p:spPr>
          <a:xfrm>
            <a:off x="11559702" y="362563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4744" y="3104252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Cp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357FA-DC86-525D-1D89-BFDF77E9E164}"/>
              </a:ext>
            </a:extLst>
          </p:cNvPr>
          <p:cNvSpPr txBox="1"/>
          <p:nvPr/>
        </p:nvSpPr>
        <p:spPr>
          <a:xfrm>
            <a:off x="2462775" y="3070488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42908" y="225690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5A99-48C1-ADFB-4EE2-2C0CFE697883}"/>
              </a:ext>
            </a:extLst>
          </p:cNvPr>
          <p:cNvSpPr txBox="1"/>
          <p:nvPr/>
        </p:nvSpPr>
        <p:spPr>
          <a:xfrm>
            <a:off x="986721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848C0-D23A-779F-1FC1-3C41C20B13FC}"/>
              </a:ext>
            </a:extLst>
          </p:cNvPr>
          <p:cNvSpPr txBox="1"/>
          <p:nvPr/>
        </p:nvSpPr>
        <p:spPr>
          <a:xfrm>
            <a:off x="2540530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3A938-EDBB-579A-7B3B-3186D85CAC93}"/>
              </a:ext>
            </a:extLst>
          </p:cNvPr>
          <p:cNvSpPr txBox="1"/>
          <p:nvPr/>
        </p:nvSpPr>
        <p:spPr>
          <a:xfrm>
            <a:off x="3310996" y="221996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158</Words>
  <Application>Microsoft Macintosh PowerPoint</Application>
  <PresentationFormat>Widescreen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12</cp:revision>
  <dcterms:created xsi:type="dcterms:W3CDTF">2023-03-14T07:07:50Z</dcterms:created>
  <dcterms:modified xsi:type="dcterms:W3CDTF">2023-04-13T07:09:53Z</dcterms:modified>
</cp:coreProperties>
</file>