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28.03.23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Macintosh PowerPoint</Application>
  <PresentationFormat>Widescreen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9</cp:revision>
  <dcterms:created xsi:type="dcterms:W3CDTF">2023-03-14T07:07:50Z</dcterms:created>
  <dcterms:modified xsi:type="dcterms:W3CDTF">2023-03-28T05:49:29Z</dcterms:modified>
</cp:coreProperties>
</file>