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20"/>
  </p:normalViewPr>
  <p:slideViewPr>
    <p:cSldViewPr snapToGrid="0">
      <p:cViewPr varScale="1">
        <p:scale>
          <a:sx n="150" d="100"/>
          <a:sy n="150" d="100"/>
        </p:scale>
        <p:origin x="1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24.03.23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4477" y="3199533"/>
            <a:ext cx="639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02425" y="4074351"/>
            <a:ext cx="640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00A22-7611-BBC8-89BA-55FD05E61D31}"/>
              </a:ext>
            </a:extLst>
          </p:cNvPr>
          <p:cNvSpPr txBox="1"/>
          <p:nvPr/>
        </p:nvSpPr>
        <p:spPr>
          <a:xfrm>
            <a:off x="242571" y="3609460"/>
            <a:ext cx="6399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RA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7398" y="3042552"/>
            <a:ext cx="61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Sc</a:t>
            </a:r>
          </a:p>
          <a:p>
            <a:pPr algn="ctr"/>
            <a:r>
              <a:rPr lang="en-DE" sz="2000" dirty="0">
                <a:solidFill>
                  <a:schemeClr val="accent6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664630" y="0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990448" y="132345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448499" y="6299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9785219" y="1423425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990448" y="2156704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719794" y="2221699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13429" y="225287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10513839" y="245293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43795" y="1232417"/>
            <a:ext cx="3944554" cy="18859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8E7539-7CE9-0B7B-0117-9C2DFBDA30B2}"/>
              </a:ext>
            </a:extLst>
          </p:cNvPr>
          <p:cNvSpPr txBox="1"/>
          <p:nvPr/>
        </p:nvSpPr>
        <p:spPr>
          <a:xfrm>
            <a:off x="2457133" y="30882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2AB53-CD3E-599C-12F6-AC5257FE7850}"/>
              </a:ext>
            </a:extLst>
          </p:cNvPr>
          <p:cNvSpPr txBox="1"/>
          <p:nvPr/>
        </p:nvSpPr>
        <p:spPr>
          <a:xfrm>
            <a:off x="3236066" y="316442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Vol+</a:t>
            </a:r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152</Words>
  <Application>Microsoft Macintosh PowerPoint</Application>
  <PresentationFormat>Widescreen</PresentationFormat>
  <Paragraphs>141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8</cp:revision>
  <dcterms:created xsi:type="dcterms:W3CDTF">2023-03-14T07:07:50Z</dcterms:created>
  <dcterms:modified xsi:type="dcterms:W3CDTF">2023-03-24T07:12:30Z</dcterms:modified>
</cp:coreProperties>
</file>