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/>
    <p:restoredTop sz="94720"/>
  </p:normalViewPr>
  <p:slideViewPr>
    <p:cSldViewPr snapToGrid="0">
      <p:cViewPr varScale="1">
        <p:scale>
          <a:sx n="151" d="100"/>
          <a:sy n="151" d="100"/>
        </p:scale>
        <p:origin x="240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34B3-F7AC-46C7-F98F-374F53B42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DB3FC-225E-609F-120D-9773C83B4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F4A8-C52E-37AF-753D-42ACB543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17.04.23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4C03-1691-13FE-D1C2-FE6BE737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B0A9-AB65-C7D4-EE41-D684AA4D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728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00E8-B7D2-FEAC-6925-F5F6C07B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639A7-0B18-B894-E086-783308F73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A59B-4024-105F-6786-077D4F65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17.04.23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7F5B-9072-23EB-7D07-650B1F5D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1DBF5-B422-A86C-A519-720EA543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665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2735F-9DA2-D72D-A896-0CB7EBDB5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8F248-1117-72D3-3AE0-C601B1A90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E865-E777-7563-87B7-D08C8723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17.04.23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C0F4-8D20-6133-CF50-5EFC20E3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4CD45-BAD7-0CB5-7712-CEB5D5FB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955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02D0-F6A2-FBEB-18AD-BD93729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A084-0D4C-D7FF-9B89-2E92EF00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5D7EF-9D09-18F6-32A0-203A068C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17.04.23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9E3F-71F2-4508-964A-DDDB0E6F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1C3B-4A5E-E32A-7B8B-15C677F8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900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A379-8C82-7183-B9BB-1FE04B82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0D184-D764-F28F-FD83-7E8BF668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227E-0545-A9B4-9756-E363141F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17.04.23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40197-F28C-2EE6-C208-DEC89216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FFD4-9101-A5E8-C661-6D9F956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987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1CB3-B6D9-C594-C06A-8C249237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7B3D-2348-E9DC-6568-ACAF66787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625DC-485B-64B8-B192-2A4141CB1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49F25-818E-3F05-6E97-649F67FC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17.04.23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AD46F-283D-3C4E-8B30-779F794F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EFCB0-B3E4-47B5-56AC-7269B970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985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563E-BF21-1E29-77F3-952D9E5F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8FF23-2144-036A-58EE-CB5E52B69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A7FC1-77B0-9721-76C4-B4926592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0EF08-C272-254B-B3CD-C251D9CCE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165AC-EA04-FF40-EDA7-96F87FA73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40C97-1486-8184-5FBC-8627ACC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17.04.23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D4C17-7774-3E81-049A-69457412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12186-610D-BE47-E163-567F810D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47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B880-0B87-69E0-5DE9-8D71E7A2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7A65F-F8E9-0D93-C285-7ED745B3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17.04.23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A9DE1-BBD3-61AA-70A4-908F7573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D8E66-0F30-0626-08BF-6918DFE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279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C4D33-2402-BB78-9DD1-6ED4026D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17.04.23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6DA79-4DC0-D8A0-8A10-6F7F436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40761-A855-F1A1-82C8-7FCC643F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789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3AEE-A502-960C-D33B-00CD5C15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755B-284B-A7A3-402F-3A91797A0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64FF4-4EBF-9BC9-E6C0-71803CFC9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94677-FA18-4A73-A841-89FEC296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17.04.23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88DF-D330-E14F-5D2D-70F795D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BB134-EFEE-04B8-DC4C-99285B1A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188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A941-8948-EBC2-1329-79E18FBE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D32CC-7A57-860F-48B1-CB8CC6168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A2FD2-C353-EFED-4485-CA7FC780C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6BA05-45BF-B627-E86A-6AC042EA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17.04.23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72F6B-EF96-8054-DE55-12878681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4FDA-972B-28DF-A803-108CFCAD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76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B5A0D-E02A-EB50-F0D0-F8B8B518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FDFD5-9C91-21E3-0C45-83F372149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8BCE2-284C-7ABA-D971-C8F11AD1F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B622-6004-FC41-B12B-9423FD606E5F}" type="datetimeFigureOut">
              <a:rPr lang="en-DE" smtClean="0"/>
              <a:t>17.04.23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03AB-8021-038E-A32A-AD0C719BC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1E5B4-6A3A-A2D3-2BF7-B4B23F8C0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62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8067" y="-56028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871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6104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63622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CF452-2BEE-9FB4-83E9-01D6BC73F966}"/>
              </a:ext>
            </a:extLst>
          </p:cNvPr>
          <p:cNvSpPr txBox="1"/>
          <p:nvPr/>
        </p:nvSpPr>
        <p:spPr>
          <a:xfrm>
            <a:off x="962822" y="33240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42848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EC81D-C494-AA3F-1157-52792B273894}"/>
              </a:ext>
            </a:extLst>
          </p:cNvPr>
          <p:cNvSpPr txBox="1"/>
          <p:nvPr/>
        </p:nvSpPr>
        <p:spPr>
          <a:xfrm>
            <a:off x="2545041" y="300557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41821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5209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7884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22D508-B91C-E355-1BD5-DE733DB04759}"/>
              </a:ext>
            </a:extLst>
          </p:cNvPr>
          <p:cNvSpPr txBox="1"/>
          <p:nvPr/>
        </p:nvSpPr>
        <p:spPr>
          <a:xfrm>
            <a:off x="2935459" y="406381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593716" y="4040886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2352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255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TAB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83207" y="2492787"/>
            <a:ext cx="63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4477" y="3199533"/>
            <a:ext cx="63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0957"/>
            <a:ext cx="465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2F3F47-749D-3938-096C-4A3FF69632D3}"/>
              </a:ext>
            </a:extLst>
          </p:cNvPr>
          <p:cNvSpPr txBox="1"/>
          <p:nvPr/>
        </p:nvSpPr>
        <p:spPr>
          <a:xfrm rot="886611">
            <a:off x="3679854" y="4458966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56202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805200">
            <a:off x="7488768" y="407841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76472A-2C64-2993-9333-68B93E0CCAE5}"/>
              </a:ext>
            </a:extLst>
          </p:cNvPr>
          <p:cNvSpPr txBox="1"/>
          <p:nvPr/>
        </p:nvSpPr>
        <p:spPr>
          <a:xfrm rot="20805200">
            <a:off x="7774763" y="4470549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174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08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2141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158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39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069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236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160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12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0853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1719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26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08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553829" y="162807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64968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8744848" y="4065686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E76760-ECC1-AD95-E9AE-87FDCC683256}"/>
              </a:ext>
            </a:extLst>
          </p:cNvPr>
          <p:cNvSpPr txBox="1"/>
          <p:nvPr/>
        </p:nvSpPr>
        <p:spPr>
          <a:xfrm>
            <a:off x="11679268" y="153601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20EE84-D603-5943-4B3C-643562668923}"/>
              </a:ext>
            </a:extLst>
          </p:cNvPr>
          <p:cNvSpPr txBox="1"/>
          <p:nvPr/>
        </p:nvSpPr>
        <p:spPr>
          <a:xfrm>
            <a:off x="10918319" y="2400753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D19FC4-0BA6-FC03-D15B-C996EAF4F9BB}"/>
              </a:ext>
            </a:extLst>
          </p:cNvPr>
          <p:cNvSpPr txBox="1"/>
          <p:nvPr/>
        </p:nvSpPr>
        <p:spPr>
          <a:xfrm>
            <a:off x="10936390" y="3229250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8B4190-417E-C880-B706-8BF2BC92C49E}"/>
              </a:ext>
            </a:extLst>
          </p:cNvPr>
          <p:cNvSpPr txBox="1"/>
          <p:nvPr/>
        </p:nvSpPr>
        <p:spPr>
          <a:xfrm>
            <a:off x="10155165" y="304432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BBD732-E41A-951F-69E5-98684ED5C9A5}"/>
              </a:ext>
            </a:extLst>
          </p:cNvPr>
          <p:cNvSpPr txBox="1"/>
          <p:nvPr/>
        </p:nvSpPr>
        <p:spPr>
          <a:xfrm>
            <a:off x="9353592" y="2885974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063322-D16A-452A-285E-246257BD2044}"/>
              </a:ext>
            </a:extLst>
          </p:cNvPr>
          <p:cNvSpPr txBox="1"/>
          <p:nvPr/>
        </p:nvSpPr>
        <p:spPr>
          <a:xfrm>
            <a:off x="974111" y="24717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61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4049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75622" y="22572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8BB8D3-21E3-6CCD-C9BB-FD1FE33071EF}"/>
              </a:ext>
            </a:extLst>
          </p:cNvPr>
          <p:cNvSpPr txBox="1"/>
          <p:nvPr/>
        </p:nvSpPr>
        <p:spPr>
          <a:xfrm>
            <a:off x="1764334" y="3103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B8DECF-16AF-5879-E069-29C2A3EF7A30}"/>
              </a:ext>
            </a:extLst>
          </p:cNvPr>
          <p:cNvSpPr txBox="1"/>
          <p:nvPr/>
        </p:nvSpPr>
        <p:spPr>
          <a:xfrm>
            <a:off x="2531979" y="214438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9771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40495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5234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B448EF-817B-32A0-BA4B-FC0F71E73BFD}"/>
              </a:ext>
            </a:extLst>
          </p:cNvPr>
          <p:cNvSpPr txBox="1"/>
          <p:nvPr/>
        </p:nvSpPr>
        <p:spPr>
          <a:xfrm>
            <a:off x="4101134" y="23475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3F1C26-F901-ACF5-16CD-2259372295FF}"/>
              </a:ext>
            </a:extLst>
          </p:cNvPr>
          <p:cNvSpPr txBox="1"/>
          <p:nvPr/>
        </p:nvSpPr>
        <p:spPr>
          <a:xfrm>
            <a:off x="4106779" y="3222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E47704-4524-9F87-6C3F-2F1170106350}"/>
              </a:ext>
            </a:extLst>
          </p:cNvPr>
          <p:cNvSpPr txBox="1"/>
          <p:nvPr/>
        </p:nvSpPr>
        <p:spPr>
          <a:xfrm>
            <a:off x="3333490" y="226291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B903D-24DC-7086-86CF-6A20CB30E704}"/>
              </a:ext>
            </a:extLst>
          </p:cNvPr>
          <p:cNvSpPr txBox="1"/>
          <p:nvPr/>
        </p:nvSpPr>
        <p:spPr>
          <a:xfrm>
            <a:off x="3322201" y="30982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00A22-7611-BBC8-89BA-55FD05E61D31}"/>
              </a:ext>
            </a:extLst>
          </p:cNvPr>
          <p:cNvSpPr txBox="1"/>
          <p:nvPr/>
        </p:nvSpPr>
        <p:spPr>
          <a:xfrm>
            <a:off x="242571" y="3609460"/>
            <a:ext cx="6399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LC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335D2-DB83-A867-5340-B83E615B242E}"/>
              </a:ext>
            </a:extLst>
          </p:cNvPr>
          <p:cNvSpPr txBox="1"/>
          <p:nvPr/>
        </p:nvSpPr>
        <p:spPr>
          <a:xfrm>
            <a:off x="11331608" y="3215703"/>
            <a:ext cx="63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EC116-4E02-62F0-0620-711BCE01DA60}"/>
              </a:ext>
            </a:extLst>
          </p:cNvPr>
          <p:cNvSpPr txBox="1"/>
          <p:nvPr/>
        </p:nvSpPr>
        <p:spPr>
          <a:xfrm>
            <a:off x="11559702" y="3625630"/>
            <a:ext cx="6399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RA</a:t>
            </a:r>
          </a:p>
        </p:txBody>
      </p:sp>
    </p:spTree>
    <p:extLst>
      <p:ext uri="{BB962C8B-B14F-4D97-AF65-F5344CB8AC3E}">
        <p14:creationId xmlns:p14="http://schemas.microsoft.com/office/powerpoint/2010/main" val="382115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8067" y="-23786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534"/>
            <a:ext cx="12193278" cy="43619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17685" y="4185110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8015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8219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6124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98592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6620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Lower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61865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05954">
            <a:off x="7596086" y="4218668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EB99A4-0CF5-4302-F13E-B3CB71D4BDF6}"/>
              </a:ext>
            </a:extLst>
          </p:cNvPr>
          <p:cNvSpPr txBox="1"/>
          <p:nvPr/>
        </p:nvSpPr>
        <p:spPr>
          <a:xfrm>
            <a:off x="8791256" y="40694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230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651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21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964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126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80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216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69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1419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228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82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6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6294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70631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36BA8-6A31-C343-DBD3-E105FD8B2D1C}"/>
              </a:ext>
            </a:extLst>
          </p:cNvPr>
          <p:cNvSpPr txBox="1"/>
          <p:nvPr/>
        </p:nvSpPr>
        <p:spPr>
          <a:xfrm>
            <a:off x="2462775" y="1315850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DBBC2-4D45-A71C-63E9-41B1B3AF042A}"/>
              </a:ext>
            </a:extLst>
          </p:cNvPr>
          <p:cNvSpPr txBox="1"/>
          <p:nvPr/>
        </p:nvSpPr>
        <p:spPr>
          <a:xfrm>
            <a:off x="1695131" y="2269761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A35B3-5B23-C426-F232-BD6FFF93F6A8}"/>
              </a:ext>
            </a:extLst>
          </p:cNvPr>
          <p:cNvSpPr txBox="1"/>
          <p:nvPr/>
        </p:nvSpPr>
        <p:spPr>
          <a:xfrm>
            <a:off x="2411309" y="2190257"/>
            <a:ext cx="69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842D1-D509-2863-D9CB-0E9B5209FC16}"/>
              </a:ext>
            </a:extLst>
          </p:cNvPr>
          <p:cNvSpPr txBox="1"/>
          <p:nvPr/>
        </p:nvSpPr>
        <p:spPr>
          <a:xfrm>
            <a:off x="3224775" y="2269762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1604C-4781-C504-56A0-932B657255C8}"/>
              </a:ext>
            </a:extLst>
          </p:cNvPr>
          <p:cNvSpPr txBox="1"/>
          <p:nvPr/>
        </p:nvSpPr>
        <p:spPr>
          <a:xfrm>
            <a:off x="3254744" y="3104252"/>
            <a:ext cx="616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6"/>
                </a:solidFill>
              </a:rPr>
              <a:t>ScSh</a:t>
            </a:r>
          </a:p>
          <a:p>
            <a:pPr algn="ctr"/>
            <a:r>
              <a:rPr lang="en-DE" sz="1500" dirty="0">
                <a:solidFill>
                  <a:schemeClr val="accent6"/>
                </a:solidFill>
              </a:rPr>
              <a:t>Cp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357FA-DC86-525D-1D89-BFDF77E9E164}"/>
              </a:ext>
            </a:extLst>
          </p:cNvPr>
          <p:cNvSpPr txBox="1"/>
          <p:nvPr/>
        </p:nvSpPr>
        <p:spPr>
          <a:xfrm>
            <a:off x="2462775" y="3070488"/>
            <a:ext cx="6162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6"/>
                </a:solidFill>
              </a:rPr>
              <a:t>ScSh</a:t>
            </a:r>
          </a:p>
          <a:p>
            <a:pPr algn="ctr"/>
            <a:r>
              <a:rPr lang="en-DE" sz="1500" dirty="0">
                <a:solidFill>
                  <a:schemeClr val="accent6"/>
                </a:solidFill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83392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430710" y="-344083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802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239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59916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39142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3811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48388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4178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03990" y="414784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05871" y="4403287"/>
            <a:ext cx="121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400" dirty="0">
                <a:solidFill>
                  <a:schemeClr val="accent2">
                    <a:lumMod val="75000"/>
                  </a:schemeClr>
                </a:solidFill>
              </a:rPr>
              <a:t>Line 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55487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1851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55860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483888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 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19133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31830">
            <a:off x="7598256" y="4143104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4803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ˆ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337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17705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_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3787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07690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2698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3529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\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2978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>
                <a:solidFill>
                  <a:schemeClr val="accent2">
                    <a:lumMod val="75000"/>
                  </a:schemeClr>
                </a:solidFill>
              </a:rPr>
              <a:t>|</a:t>
            </a:r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3841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(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[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07146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[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58012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455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2837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5939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BS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27899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11447108" y="3283739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~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58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3678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@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42908" y="225690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ß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6064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36789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48642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A15A99-48C1-ADFB-4EE2-2C0CFE697883}"/>
              </a:ext>
            </a:extLst>
          </p:cNvPr>
          <p:cNvSpPr txBox="1"/>
          <p:nvPr/>
        </p:nvSpPr>
        <p:spPr>
          <a:xfrm>
            <a:off x="986721" y="24455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848C0-D23A-779F-1FC1-3C41C20B13FC}"/>
              </a:ext>
            </a:extLst>
          </p:cNvPr>
          <p:cNvSpPr txBox="1"/>
          <p:nvPr/>
        </p:nvSpPr>
        <p:spPr>
          <a:xfrm>
            <a:off x="2540530" y="213529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Ö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3A938-EDBB-579A-7B3B-3186D85CAC93}"/>
              </a:ext>
            </a:extLst>
          </p:cNvPr>
          <p:cNvSpPr txBox="1"/>
          <p:nvPr/>
        </p:nvSpPr>
        <p:spPr>
          <a:xfrm>
            <a:off x="3310996" y="221996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A9B05-CAEF-D794-B37B-901B9BD8FB9C}"/>
              </a:ext>
            </a:extLst>
          </p:cNvPr>
          <p:cNvSpPr txBox="1"/>
          <p:nvPr/>
        </p:nvSpPr>
        <p:spPr>
          <a:xfrm>
            <a:off x="870353" y="3181829"/>
            <a:ext cx="639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Jump line</a:t>
            </a:r>
          </a:p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Left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9180B-1838-2436-456E-F1D1C19683B0}"/>
              </a:ext>
            </a:extLst>
          </p:cNvPr>
          <p:cNvSpPr txBox="1"/>
          <p:nvPr/>
        </p:nvSpPr>
        <p:spPr>
          <a:xfrm>
            <a:off x="1688290" y="2984665"/>
            <a:ext cx="639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Jump word</a:t>
            </a:r>
          </a:p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Left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DCE31A-8B4A-1481-B9F7-A3B97E672B50}"/>
              </a:ext>
            </a:extLst>
          </p:cNvPr>
          <p:cNvSpPr txBox="1"/>
          <p:nvPr/>
        </p:nvSpPr>
        <p:spPr>
          <a:xfrm>
            <a:off x="2443664" y="2865395"/>
            <a:ext cx="639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Jump word</a:t>
            </a:r>
          </a:p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55C627-20E6-2E4F-169A-CC1F62267551}"/>
              </a:ext>
            </a:extLst>
          </p:cNvPr>
          <p:cNvSpPr txBox="1"/>
          <p:nvPr/>
        </p:nvSpPr>
        <p:spPr>
          <a:xfrm>
            <a:off x="3245421" y="2978039"/>
            <a:ext cx="6399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Jump Line</a:t>
            </a:r>
          </a:p>
          <a:p>
            <a:pPr algn="ctr"/>
            <a:r>
              <a:rPr lang="en-DE" sz="1400" dirty="0">
                <a:solidFill>
                  <a:schemeClr val="accent2">
                    <a:lumMod val="75000"/>
                  </a:schemeClr>
                </a:solidFill>
              </a:rPr>
              <a:t>Right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584BDC-260F-142B-E587-F59FF03B3841}"/>
              </a:ext>
            </a:extLst>
          </p:cNvPr>
          <p:cNvSpPr txBox="1"/>
          <p:nvPr/>
        </p:nvSpPr>
        <p:spPr>
          <a:xfrm>
            <a:off x="4098396" y="233002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€</a:t>
            </a:r>
          </a:p>
        </p:txBody>
      </p:sp>
    </p:spTree>
    <p:extLst>
      <p:ext uri="{BB962C8B-B14F-4D97-AF65-F5344CB8AC3E}">
        <p14:creationId xmlns:p14="http://schemas.microsoft.com/office/powerpoint/2010/main" val="41283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664630" y="0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0070C0"/>
                </a:solidFill>
              </a:rPr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8" y="1153126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6407" y="245829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6407" y="163348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7791" y="142574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19462" y="1415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0298" y="151821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0572" y="237610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3652" y="1689811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0747" y="24104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Clr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7046" y="1518212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70C0"/>
                </a:solidFill>
              </a:rPr>
              <a:t>Func</a:t>
            </a:r>
            <a:r>
              <a:rPr lang="en-US" sz="2800" dirty="0">
                <a:solidFill>
                  <a:srgbClr val="0070C0"/>
                </a:solidFill>
              </a:rPr>
              <a:t> t</a:t>
            </a:r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990448" y="1323454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Left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64547" y="2462370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Full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31E4F-C418-B317-3CC3-BBB0FD18AB73}"/>
              </a:ext>
            </a:extLst>
          </p:cNvPr>
          <p:cNvSpPr txBox="1"/>
          <p:nvPr/>
        </p:nvSpPr>
        <p:spPr>
          <a:xfrm>
            <a:off x="904663" y="238034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44E1-79C7-3FC0-F161-EA8673B10ABF}"/>
              </a:ext>
            </a:extLst>
          </p:cNvPr>
          <p:cNvSpPr txBox="1"/>
          <p:nvPr/>
        </p:nvSpPr>
        <p:spPr>
          <a:xfrm>
            <a:off x="1688435" y="219947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25C14-0FE6-7541-E526-68265F78C16B}"/>
              </a:ext>
            </a:extLst>
          </p:cNvPr>
          <p:cNvSpPr txBox="1"/>
          <p:nvPr/>
        </p:nvSpPr>
        <p:spPr>
          <a:xfrm>
            <a:off x="2472206" y="20989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6FA40-2EAF-C789-6A73-805297B2D0F7}"/>
              </a:ext>
            </a:extLst>
          </p:cNvPr>
          <p:cNvSpPr txBox="1"/>
          <p:nvPr/>
        </p:nvSpPr>
        <p:spPr>
          <a:xfrm>
            <a:off x="3255978" y="2199471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9370E-40ED-B72E-8655-CC5666914EC6}"/>
              </a:ext>
            </a:extLst>
          </p:cNvPr>
          <p:cNvSpPr txBox="1"/>
          <p:nvPr/>
        </p:nvSpPr>
        <p:spPr>
          <a:xfrm>
            <a:off x="4009604" y="2299954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325F2-EB90-4ABA-ADCE-C3FA9BB64492}"/>
              </a:ext>
            </a:extLst>
          </p:cNvPr>
          <p:cNvSpPr txBox="1"/>
          <p:nvPr/>
        </p:nvSpPr>
        <p:spPr>
          <a:xfrm>
            <a:off x="10448499" y="629906"/>
            <a:ext cx="1605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Magnet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E74BA-BDF9-778B-7256-B5549FA41F3B}"/>
              </a:ext>
            </a:extLst>
          </p:cNvPr>
          <p:cNvSpPr txBox="1"/>
          <p:nvPr/>
        </p:nvSpPr>
        <p:spPr>
          <a:xfrm>
            <a:off x="9785219" y="1423425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302A2-134F-410A-17DF-D803BF1BC951}"/>
              </a:ext>
            </a:extLst>
          </p:cNvPr>
          <p:cNvSpPr txBox="1"/>
          <p:nvPr/>
        </p:nvSpPr>
        <p:spPr>
          <a:xfrm>
            <a:off x="8990448" y="2156704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Left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5D262D-246B-7D45-B95F-864FE851FCCF}"/>
              </a:ext>
            </a:extLst>
          </p:cNvPr>
          <p:cNvSpPr txBox="1"/>
          <p:nvPr/>
        </p:nvSpPr>
        <p:spPr>
          <a:xfrm>
            <a:off x="9719794" y="2221699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746EA4-73B1-5BEE-8A6B-92EB33F8CD1B}"/>
              </a:ext>
            </a:extLst>
          </p:cNvPr>
          <p:cNvSpPr txBox="1"/>
          <p:nvPr/>
        </p:nvSpPr>
        <p:spPr>
          <a:xfrm>
            <a:off x="8213429" y="2252876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Left Half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BC085A-D0DF-6829-6DBF-50D5F4431ABB}"/>
              </a:ext>
            </a:extLst>
          </p:cNvPr>
          <p:cNvSpPr txBox="1"/>
          <p:nvPr/>
        </p:nvSpPr>
        <p:spPr>
          <a:xfrm>
            <a:off x="10513839" y="2452931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Right Half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973B8-0FAF-4ECB-CD85-02D2941174DB}"/>
              </a:ext>
            </a:extLst>
          </p:cNvPr>
          <p:cNvSpPr/>
          <p:nvPr/>
        </p:nvSpPr>
        <p:spPr>
          <a:xfrm>
            <a:off x="8143795" y="1232417"/>
            <a:ext cx="3944554" cy="188595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8E7539-7CE9-0B7B-0117-9C2DFBDA30B2}"/>
              </a:ext>
            </a:extLst>
          </p:cNvPr>
          <p:cNvSpPr txBox="1"/>
          <p:nvPr/>
        </p:nvSpPr>
        <p:spPr>
          <a:xfrm>
            <a:off x="2457133" y="308822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Vol-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2AB53-CD3E-599C-12F6-AC5257FE7850}"/>
              </a:ext>
            </a:extLst>
          </p:cNvPr>
          <p:cNvSpPr txBox="1"/>
          <p:nvPr/>
        </p:nvSpPr>
        <p:spPr>
          <a:xfrm>
            <a:off x="3236066" y="316442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Vol+</a:t>
            </a:r>
          </a:p>
        </p:txBody>
      </p:sp>
    </p:spTree>
    <p:extLst>
      <p:ext uri="{BB962C8B-B14F-4D97-AF65-F5344CB8AC3E}">
        <p14:creationId xmlns:p14="http://schemas.microsoft.com/office/powerpoint/2010/main" val="257465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171</Words>
  <Application>Microsoft Macintosh PowerPoint</Application>
  <PresentationFormat>Widescreen</PresentationFormat>
  <Paragraphs>156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Stierstorfer</dc:creator>
  <cp:lastModifiedBy>Sebastian Stierstorfer</cp:lastModifiedBy>
  <cp:revision>14</cp:revision>
  <dcterms:created xsi:type="dcterms:W3CDTF">2023-03-14T07:07:50Z</dcterms:created>
  <dcterms:modified xsi:type="dcterms:W3CDTF">2023-04-17T08:38:25Z</dcterms:modified>
</cp:coreProperties>
</file>