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720"/>
  </p:normalViewPr>
  <p:slideViewPr>
    <p:cSldViewPr snapToGrid="0">
      <p:cViewPr>
        <p:scale>
          <a:sx n="115" d="100"/>
          <a:sy n="115" d="100"/>
        </p:scale>
        <p:origin x="7304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414A6-467C-E047-9550-65B799CB296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F0CB-034C-7A4F-8C73-FAD4D1B8FC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61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4F0CB-034C-7A4F-8C73-FAD4D1B8FCBD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146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4F0CB-034C-7A4F-8C73-FAD4D1B8FCBD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865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4F0CB-034C-7A4F-8C73-FAD4D1B8FCBD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457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4F0CB-034C-7A4F-8C73-FAD4D1B8FCBD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5148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02.05.23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83207" y="2492787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4477" y="319953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8744848" y="4065686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0A22-7611-BBC8-89BA-55FD05E61D31}"/>
              </a:ext>
            </a:extLst>
          </p:cNvPr>
          <p:cNvSpPr txBox="1"/>
          <p:nvPr/>
        </p:nvSpPr>
        <p:spPr>
          <a:xfrm>
            <a:off x="242571" y="360946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335D2-DB83-A867-5340-B83E615B242E}"/>
              </a:ext>
            </a:extLst>
          </p:cNvPr>
          <p:cNvSpPr txBox="1"/>
          <p:nvPr/>
        </p:nvSpPr>
        <p:spPr>
          <a:xfrm>
            <a:off x="11331608" y="321570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EC116-4E02-62F0-0620-711BCE01DA60}"/>
              </a:ext>
            </a:extLst>
          </p:cNvPr>
          <p:cNvSpPr txBox="1"/>
          <p:nvPr/>
        </p:nvSpPr>
        <p:spPr>
          <a:xfrm>
            <a:off x="11559702" y="362563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208006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4744" y="3104252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Cp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357FA-DC86-525D-1D89-BFDF77E9E164}"/>
              </a:ext>
            </a:extLst>
          </p:cNvPr>
          <p:cNvSpPr txBox="1"/>
          <p:nvPr/>
        </p:nvSpPr>
        <p:spPr>
          <a:xfrm>
            <a:off x="2462775" y="3070488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D7F2B-428E-AC8A-D88E-325153928247}"/>
              </a:ext>
            </a:extLst>
          </p:cNvPr>
          <p:cNvSpPr txBox="1"/>
          <p:nvPr/>
        </p:nvSpPr>
        <p:spPr>
          <a:xfrm>
            <a:off x="870183" y="24983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  <a:sym typeface="Wingdings" pitchFamily="2" charset="2"/>
              </a:rPr>
              <a:t></a:t>
            </a:r>
            <a:endParaRPr lang="en-DE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>
                <a:solidFill>
                  <a:schemeClr val="accent2">
                    <a:lumMod val="75000"/>
                  </a:schemeClr>
                </a:solidFill>
              </a:rPr>
              <a:t>|</a:t>
            </a:r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42908" y="225690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15A99-48C1-ADFB-4EE2-2C0CFE697883}"/>
              </a:ext>
            </a:extLst>
          </p:cNvPr>
          <p:cNvSpPr txBox="1"/>
          <p:nvPr/>
        </p:nvSpPr>
        <p:spPr>
          <a:xfrm>
            <a:off x="986721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848C0-D23A-779F-1FC1-3C41C20B13FC}"/>
              </a:ext>
            </a:extLst>
          </p:cNvPr>
          <p:cNvSpPr txBox="1"/>
          <p:nvPr/>
        </p:nvSpPr>
        <p:spPr>
          <a:xfrm>
            <a:off x="2540530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3A938-EDBB-579A-7B3B-3186D85CAC93}"/>
              </a:ext>
            </a:extLst>
          </p:cNvPr>
          <p:cNvSpPr txBox="1"/>
          <p:nvPr/>
        </p:nvSpPr>
        <p:spPr>
          <a:xfrm>
            <a:off x="3310996" y="221996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A9B05-CAEF-D794-B37B-901B9BD8FB9C}"/>
              </a:ext>
            </a:extLst>
          </p:cNvPr>
          <p:cNvSpPr txBox="1"/>
          <p:nvPr/>
        </p:nvSpPr>
        <p:spPr>
          <a:xfrm>
            <a:off x="870353" y="3181829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line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9180B-1838-2436-456E-F1D1C19683B0}"/>
              </a:ext>
            </a:extLst>
          </p:cNvPr>
          <p:cNvSpPr txBox="1"/>
          <p:nvPr/>
        </p:nvSpPr>
        <p:spPr>
          <a:xfrm>
            <a:off x="1688290" y="2984665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word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CE31A-8B4A-1481-B9F7-A3B97E672B50}"/>
              </a:ext>
            </a:extLst>
          </p:cNvPr>
          <p:cNvSpPr txBox="1"/>
          <p:nvPr/>
        </p:nvSpPr>
        <p:spPr>
          <a:xfrm>
            <a:off x="2443664" y="2865395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word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5C627-20E6-2E4F-169A-CC1F62267551}"/>
              </a:ext>
            </a:extLst>
          </p:cNvPr>
          <p:cNvSpPr txBox="1"/>
          <p:nvPr/>
        </p:nvSpPr>
        <p:spPr>
          <a:xfrm>
            <a:off x="3245421" y="2978039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Line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84BDC-260F-142B-E587-F59FF03B3841}"/>
              </a:ext>
            </a:extLst>
          </p:cNvPr>
          <p:cNvSpPr txBox="1"/>
          <p:nvPr/>
        </p:nvSpPr>
        <p:spPr>
          <a:xfrm>
            <a:off x="4098396" y="23300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€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664630" y="-438150"/>
            <a:ext cx="13023352" cy="800365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990448" y="132345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9785219" y="1423425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990448" y="215670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719794" y="2221699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13429" y="225287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10513839" y="245293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5" y="1232417"/>
            <a:ext cx="3944554" cy="18859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E7539-7CE9-0B7B-0117-9C2DFBDA30B2}"/>
              </a:ext>
            </a:extLst>
          </p:cNvPr>
          <p:cNvSpPr txBox="1"/>
          <p:nvPr/>
        </p:nvSpPr>
        <p:spPr>
          <a:xfrm>
            <a:off x="2457133" y="30882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AB53-CD3E-599C-12F6-AC5257FE7850}"/>
              </a:ext>
            </a:extLst>
          </p:cNvPr>
          <p:cNvSpPr txBox="1"/>
          <p:nvPr/>
        </p:nvSpPr>
        <p:spPr>
          <a:xfrm>
            <a:off x="3236066" y="31644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Vol+</a:t>
            </a:r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176</Words>
  <Application>Microsoft Macintosh PowerPoint</Application>
  <PresentationFormat>Widescreen</PresentationFormat>
  <Paragraphs>161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17</cp:revision>
  <cp:lastPrinted>2023-05-02T09:01:35Z</cp:lastPrinted>
  <dcterms:created xsi:type="dcterms:W3CDTF">2023-03-14T07:07:50Z</dcterms:created>
  <dcterms:modified xsi:type="dcterms:W3CDTF">2023-05-02T09:04:16Z</dcterms:modified>
</cp:coreProperties>
</file>