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/>
    <p:restoredTop sz="94673"/>
  </p:normalViewPr>
  <p:slideViewPr>
    <p:cSldViewPr snapToGrid="0">
      <p:cViewPr varScale="1">
        <p:scale>
          <a:sx n="129" d="100"/>
          <a:sy n="129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26.04.23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83207" y="2492787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8744848" y="4065686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35D2-DB83-A867-5340-B83E615B242E}"/>
              </a:ext>
            </a:extLst>
          </p:cNvPr>
          <p:cNvSpPr txBox="1"/>
          <p:nvPr/>
        </p:nvSpPr>
        <p:spPr>
          <a:xfrm>
            <a:off x="11331608" y="321570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C116-4E02-62F0-0620-711BCE01DA60}"/>
              </a:ext>
            </a:extLst>
          </p:cNvPr>
          <p:cNvSpPr txBox="1"/>
          <p:nvPr/>
        </p:nvSpPr>
        <p:spPr>
          <a:xfrm>
            <a:off x="11559702" y="362563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A9B05-CAEF-D794-B37B-901B9BD8FB9C}"/>
              </a:ext>
            </a:extLst>
          </p:cNvPr>
          <p:cNvSpPr txBox="1"/>
          <p:nvPr/>
        </p:nvSpPr>
        <p:spPr>
          <a:xfrm>
            <a:off x="870353" y="318182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9180B-1838-2436-456E-F1D1C19683B0}"/>
              </a:ext>
            </a:extLst>
          </p:cNvPr>
          <p:cNvSpPr txBox="1"/>
          <p:nvPr/>
        </p:nvSpPr>
        <p:spPr>
          <a:xfrm>
            <a:off x="1688290" y="298466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CE31A-8B4A-1481-B9F7-A3B97E672B50}"/>
              </a:ext>
            </a:extLst>
          </p:cNvPr>
          <p:cNvSpPr txBox="1"/>
          <p:nvPr/>
        </p:nvSpPr>
        <p:spPr>
          <a:xfrm>
            <a:off x="2443664" y="286539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5C627-20E6-2E4F-169A-CC1F62267551}"/>
              </a:ext>
            </a:extLst>
          </p:cNvPr>
          <p:cNvSpPr txBox="1"/>
          <p:nvPr/>
        </p:nvSpPr>
        <p:spPr>
          <a:xfrm>
            <a:off x="3245421" y="297803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84BDC-260F-142B-E587-F59FF03B3841}"/>
              </a:ext>
            </a:extLst>
          </p:cNvPr>
          <p:cNvSpPr txBox="1"/>
          <p:nvPr/>
        </p:nvSpPr>
        <p:spPr>
          <a:xfrm>
            <a:off x="4098396" y="23300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171</Words>
  <Application>Microsoft Macintosh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15</cp:revision>
  <dcterms:created xsi:type="dcterms:W3CDTF">2023-03-14T07:07:50Z</dcterms:created>
  <dcterms:modified xsi:type="dcterms:W3CDTF">2023-04-26T14:08:51Z</dcterms:modified>
</cp:coreProperties>
</file>