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20"/>
  </p:normalViewPr>
  <p:slideViewPr>
    <p:cSldViewPr snapToGrid="0">
      <p:cViewPr varScale="1">
        <p:scale>
          <a:sx n="150" d="100"/>
          <a:sy n="150" d="100"/>
        </p:scale>
        <p:origin x="1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55585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292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320808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7398" y="3042552"/>
            <a:ext cx="61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Sc</a:t>
            </a:r>
          </a:p>
          <a:p>
            <a:pPr algn="ctr"/>
            <a:r>
              <a:rPr lang="en-DE" sz="2000" dirty="0">
                <a:solidFill>
                  <a:schemeClr val="accent6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2020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739085" y="-1777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228505" y="139496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8974630" y="131241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234855" y="226809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003205" y="216966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22155" y="313169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8968280" y="301104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4" y="1232417"/>
            <a:ext cx="3993639" cy="25325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148</Words>
  <Application>Microsoft Macintosh PowerPoint</Application>
  <PresentationFormat>Widescreen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4</cp:revision>
  <dcterms:created xsi:type="dcterms:W3CDTF">2023-03-14T07:07:50Z</dcterms:created>
  <dcterms:modified xsi:type="dcterms:W3CDTF">2023-03-14T08:29:04Z</dcterms:modified>
</cp:coreProperties>
</file>