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7"/>
    <p:restoredTop sz="94720"/>
  </p:normalViewPr>
  <p:slideViewPr>
    <p:cSldViewPr snapToGrid="0">
      <p:cViewPr>
        <p:scale>
          <a:sx n="104" d="100"/>
          <a:sy n="104" d="100"/>
        </p:scale>
        <p:origin x="1920" y="2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34B3-F7AC-46C7-F98F-374F53B4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B3FC-225E-609F-120D-9773C83B41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4F4A8-C52E-37AF-753D-42ACB543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C4C03-1691-13FE-D1C2-FE6BE7371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0A9-AB65-C7D4-EE41-D684AA4D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7287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00E8-B7D2-FEAC-6925-F5F6C07B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639A7-0B18-B894-E086-783308F73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3EA59B-4024-105F-6786-077D4F65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27F5B-9072-23EB-7D07-650B1F5D8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1DBF5-B422-A86C-A519-720EA543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665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02735F-9DA2-D72D-A896-0CB7EBDB5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F248-1117-72D3-3AE0-C601B1A90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BE865-E777-7563-87B7-D08C8723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3C0F4-8D20-6133-CF50-5EFC20E3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4CD45-BAD7-0CB5-7712-CEB5D5FB9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29550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02D0-F6A2-FBEB-18AD-BD93729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A084-0D4C-D7FF-9B89-2E92EF003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5D7EF-9D09-18F6-32A0-203A068C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79E3F-71F2-4508-964A-DDDB0E6F5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51C3B-4A5E-E32A-7B8B-15C677F8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6900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A379-8C82-7183-B9BB-1FE04B82E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0D184-D764-F28F-FD83-7E8BF668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7227E-0545-A9B4-9756-E363141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0197-F28C-2EE6-C208-DEC89216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FFD4-9101-A5E8-C661-6D9F9565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9877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1CB3-B6D9-C594-C06A-8C249237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37B3D-2348-E9DC-6568-ACAF66787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625DC-485B-64B8-B192-2A4141CB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49F25-818E-3F05-6E97-649F67FCC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D46F-283D-3C4E-8B30-779F794F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EFCB0-B3E4-47B5-56AC-7269B970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856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563E-BF21-1E29-77F3-952D9E5F9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8FF23-2144-036A-58EE-CB5E52B69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A7FC1-77B0-9721-76C4-B4926592B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20EF08-C272-254B-B3CD-C251D9CCE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1165AC-EA04-FF40-EDA7-96F87FA73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40C97-1486-8184-5FBC-8627ACC61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D4C17-7774-3E81-049A-69457412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512186-610D-BE47-E163-567F810D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947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B880-0B87-69E0-5DE9-8D71E7A2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7A65F-F8E9-0D93-C285-7ED745B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BA9DE1-BBD3-61AA-70A4-908F75736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D8E66-0F30-0626-08BF-6918DFE9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6279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CC4D33-2402-BB78-9DD1-6ED4026D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6DA79-4DC0-D8A0-8A10-6F7F436F2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40761-A855-F1A1-82C8-7FCC643FF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899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3AEE-A502-960C-D33B-00CD5C15B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755B-284B-A7A3-402F-3A91797A0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4FF4-4EBF-9BC9-E6C0-71803CFC9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94677-FA18-4A73-A841-89FEC296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A88DF-D330-E14F-5D2D-70F795D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B134-EFEE-04B8-DC4C-99285B1A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11881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4A941-8948-EBC2-1329-79E18FBE0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D32CC-7A57-860F-48B1-CB8CC6168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2A2FD2-C353-EFED-4485-CA7FC780C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BA05-45BF-B627-E86A-6AC042EAE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72F6B-EF96-8054-DE55-12878681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4FDA-972B-28DF-A803-108CFCAD2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761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B5A0D-E02A-EB50-F0D0-F8B8B518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CFDFD5-9C91-21E3-0C45-83F372149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8BCE2-284C-7ABA-D971-C8F11AD1F8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DB622-6004-FC41-B12B-9423FD606E5F}" type="datetimeFigureOut">
              <a:rPr lang="en-DE" smtClean="0"/>
              <a:t>14.03.23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03AB-8021-038E-A32A-AD0C719BC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1E5B4-6A3A-A2D3-2BF7-B4B23F8C0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DD9C1-30CA-344C-BC14-12FA6B40530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2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56028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871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6104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63622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ECF452-2BEE-9FB4-83E9-01D6BC73F966}"/>
              </a:ext>
            </a:extLst>
          </p:cNvPr>
          <p:cNvSpPr txBox="1"/>
          <p:nvPr/>
        </p:nvSpPr>
        <p:spPr>
          <a:xfrm>
            <a:off x="962822" y="33240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42848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6EC81D-C494-AA3F-1157-52792B273894}"/>
              </a:ext>
            </a:extLst>
          </p:cNvPr>
          <p:cNvSpPr txBox="1"/>
          <p:nvPr/>
        </p:nvSpPr>
        <p:spPr>
          <a:xfrm>
            <a:off x="2545041" y="300557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41821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5209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7884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2D508-B91C-E355-1BD5-DE733DB04759}"/>
              </a:ext>
            </a:extLst>
          </p:cNvPr>
          <p:cNvSpPr txBox="1"/>
          <p:nvPr/>
        </p:nvSpPr>
        <p:spPr>
          <a:xfrm>
            <a:off x="2935459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593716" y="4040886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2352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255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TAB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55585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292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bg1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0957"/>
            <a:ext cx="4652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Base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2F3F47-749D-3938-096C-4A3FF69632D3}"/>
              </a:ext>
            </a:extLst>
          </p:cNvPr>
          <p:cNvSpPr txBox="1"/>
          <p:nvPr/>
        </p:nvSpPr>
        <p:spPr>
          <a:xfrm rot="886611">
            <a:off x="3679854" y="4458966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56202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805200">
            <a:off x="7488768" y="407841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76472A-2C64-2993-9333-68B93E0CCAE5}"/>
              </a:ext>
            </a:extLst>
          </p:cNvPr>
          <p:cNvSpPr txBox="1"/>
          <p:nvPr/>
        </p:nvSpPr>
        <p:spPr>
          <a:xfrm rot="20805200">
            <a:off x="7774763" y="4470549"/>
            <a:ext cx="97460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LA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381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174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08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2141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158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J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39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069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236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1600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,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12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5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0853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1719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26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080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553829" y="162807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`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64968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320808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E76760-ECC1-AD95-E9AE-87FDCC683256}"/>
              </a:ext>
            </a:extLst>
          </p:cNvPr>
          <p:cNvSpPr txBox="1"/>
          <p:nvPr/>
        </p:nvSpPr>
        <p:spPr>
          <a:xfrm>
            <a:off x="11679268" y="153601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~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020EE84-D603-5943-4B3C-643562668923}"/>
              </a:ext>
            </a:extLst>
          </p:cNvPr>
          <p:cNvSpPr txBox="1"/>
          <p:nvPr/>
        </p:nvSpPr>
        <p:spPr>
          <a:xfrm>
            <a:off x="10918319" y="2400753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19FC4-0BA6-FC03-D15B-C996EAF4F9BB}"/>
              </a:ext>
            </a:extLst>
          </p:cNvPr>
          <p:cNvSpPr txBox="1"/>
          <p:nvPr/>
        </p:nvSpPr>
        <p:spPr>
          <a:xfrm>
            <a:off x="10936390" y="3229250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E8B4190-417E-C880-B706-8BF2BC92C49E}"/>
              </a:ext>
            </a:extLst>
          </p:cNvPr>
          <p:cNvSpPr txBox="1"/>
          <p:nvPr/>
        </p:nvSpPr>
        <p:spPr>
          <a:xfrm>
            <a:off x="10155165" y="3044321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&gt;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DBBD732-E41A-951F-69E5-98684ED5C9A5}"/>
              </a:ext>
            </a:extLst>
          </p:cNvPr>
          <p:cNvSpPr txBox="1"/>
          <p:nvPr/>
        </p:nvSpPr>
        <p:spPr>
          <a:xfrm>
            <a:off x="9353592" y="2885974"/>
            <a:ext cx="46528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chemeClr val="bg1"/>
                </a:solidFill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063322-D16A-452A-285E-246257BD2044}"/>
              </a:ext>
            </a:extLst>
          </p:cNvPr>
          <p:cNvSpPr txBox="1"/>
          <p:nvPr/>
        </p:nvSpPr>
        <p:spPr>
          <a:xfrm>
            <a:off x="974111" y="24717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61945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40496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5727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8BB8D3-21E3-6CCD-C9BB-FD1FE33071EF}"/>
              </a:ext>
            </a:extLst>
          </p:cNvPr>
          <p:cNvSpPr txBox="1"/>
          <p:nvPr/>
        </p:nvSpPr>
        <p:spPr>
          <a:xfrm>
            <a:off x="1764334" y="3103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B8DECF-16AF-5879-E069-29C2A3EF7A30}"/>
              </a:ext>
            </a:extLst>
          </p:cNvPr>
          <p:cNvSpPr txBox="1"/>
          <p:nvPr/>
        </p:nvSpPr>
        <p:spPr>
          <a:xfrm>
            <a:off x="2531979" y="214438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9771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40495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5234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B448EF-817B-32A0-BA4B-FC0F71E73BFD}"/>
              </a:ext>
            </a:extLst>
          </p:cNvPr>
          <p:cNvSpPr txBox="1"/>
          <p:nvPr/>
        </p:nvSpPr>
        <p:spPr>
          <a:xfrm>
            <a:off x="4101134" y="23475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03F1C26-F901-ACF5-16CD-2259372295FF}"/>
              </a:ext>
            </a:extLst>
          </p:cNvPr>
          <p:cNvSpPr txBox="1"/>
          <p:nvPr/>
        </p:nvSpPr>
        <p:spPr>
          <a:xfrm>
            <a:off x="4106779" y="3222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E47704-4524-9F87-6C3F-2F1170106350}"/>
              </a:ext>
            </a:extLst>
          </p:cNvPr>
          <p:cNvSpPr txBox="1"/>
          <p:nvPr/>
        </p:nvSpPr>
        <p:spPr>
          <a:xfrm>
            <a:off x="3333490" y="226291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6CB903D-24DC-7086-86CF-6A20CB30E704}"/>
              </a:ext>
            </a:extLst>
          </p:cNvPr>
          <p:cNvSpPr txBox="1"/>
          <p:nvPr/>
        </p:nvSpPr>
        <p:spPr>
          <a:xfrm>
            <a:off x="3322201" y="30982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bg1"/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3821150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8067" y="-23786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/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1534"/>
            <a:ext cx="12193278" cy="436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17685" y="4185110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78430" y="4428015"/>
            <a:ext cx="1035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98219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61248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98592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526620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61865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05954">
            <a:off x="7596086" y="4218668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7EB99A4-0CF5-4302-F13E-B3CB71D4BDF6}"/>
              </a:ext>
            </a:extLst>
          </p:cNvPr>
          <p:cNvSpPr txBox="1"/>
          <p:nvPr/>
        </p:nvSpPr>
        <p:spPr>
          <a:xfrm>
            <a:off x="8791256" y="40694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5230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‘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7651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4214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11964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3126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7802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302167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8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4269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3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6511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6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11419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9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62285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882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326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6294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DEL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70631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RET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736BA8-6A31-C343-DBD3-E105FD8B2D1C}"/>
              </a:ext>
            </a:extLst>
          </p:cNvPr>
          <p:cNvSpPr txBox="1"/>
          <p:nvPr/>
        </p:nvSpPr>
        <p:spPr>
          <a:xfrm>
            <a:off x="2462775" y="1315850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9DBBC2-4D45-A71C-63E9-41B1B3AF042A}"/>
              </a:ext>
            </a:extLst>
          </p:cNvPr>
          <p:cNvSpPr txBox="1"/>
          <p:nvPr/>
        </p:nvSpPr>
        <p:spPr>
          <a:xfrm>
            <a:off x="1695131" y="2269761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5A35B3-5B23-C426-F232-BD6FFF93F6A8}"/>
              </a:ext>
            </a:extLst>
          </p:cNvPr>
          <p:cNvSpPr txBox="1"/>
          <p:nvPr/>
        </p:nvSpPr>
        <p:spPr>
          <a:xfrm>
            <a:off x="2411309" y="2190257"/>
            <a:ext cx="692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DN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842D1-D509-2863-D9CB-0E9B5209FC16}"/>
              </a:ext>
            </a:extLst>
          </p:cNvPr>
          <p:cNvSpPr txBox="1"/>
          <p:nvPr/>
        </p:nvSpPr>
        <p:spPr>
          <a:xfrm>
            <a:off x="3224775" y="2269762"/>
            <a:ext cx="6162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6"/>
                </a:solidFill>
              </a:rPr>
              <a:t>RI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1604C-4781-C504-56A0-932B657255C8}"/>
              </a:ext>
            </a:extLst>
          </p:cNvPr>
          <p:cNvSpPr txBox="1"/>
          <p:nvPr/>
        </p:nvSpPr>
        <p:spPr>
          <a:xfrm>
            <a:off x="3257398" y="3042552"/>
            <a:ext cx="616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6"/>
                </a:solidFill>
              </a:rPr>
              <a:t>Sc</a:t>
            </a:r>
          </a:p>
          <a:p>
            <a:pPr algn="ctr"/>
            <a:r>
              <a:rPr lang="en-DE" sz="2000" dirty="0">
                <a:solidFill>
                  <a:schemeClr val="accent6"/>
                </a:solidFill>
              </a:rPr>
              <a:t>Sh</a:t>
            </a:r>
          </a:p>
        </p:txBody>
      </p:sp>
    </p:spTree>
    <p:extLst>
      <p:ext uri="{BB962C8B-B14F-4D97-AF65-F5344CB8AC3E}">
        <p14:creationId xmlns:p14="http://schemas.microsoft.com/office/powerpoint/2010/main" val="3833924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430710" y="-344083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8802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7685" y="242397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7685" y="159916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9069" y="139142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20740" y="138114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1576" y="148388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1850" y="234178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6C7E60-AADF-5704-BA0D-0D24CAF382D7}"/>
              </a:ext>
            </a:extLst>
          </p:cNvPr>
          <p:cNvSpPr txBox="1"/>
          <p:nvPr/>
        </p:nvSpPr>
        <p:spPr>
          <a:xfrm rot="886611">
            <a:off x="3603990" y="4147841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LG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4439A6B-9A28-5DAF-5692-B4660C5C3C00}"/>
              </a:ext>
            </a:extLst>
          </p:cNvPr>
          <p:cNvSpPr txBox="1"/>
          <p:nvPr/>
        </p:nvSpPr>
        <p:spPr>
          <a:xfrm rot="17968530">
            <a:off x="4405871" y="4403287"/>
            <a:ext cx="1217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400" dirty="0">
                <a:solidFill>
                  <a:schemeClr val="accent2">
                    <a:lumMod val="75000"/>
                  </a:schemeClr>
                </a:solidFill>
              </a:rPr>
              <a:t>Line BS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4930" y="1655487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ESC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9793" y="2518516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LC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F48CA0-78B5-2FBA-031D-27D11D9B89B6}"/>
              </a:ext>
            </a:extLst>
          </p:cNvPr>
          <p:cNvSpPr txBox="1"/>
          <p:nvPr/>
        </p:nvSpPr>
        <p:spPr>
          <a:xfrm>
            <a:off x="104930" y="3355860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chemeClr val="accent2">
                    <a:lumMod val="75000"/>
                  </a:schemeClr>
                </a:solidFill>
              </a:rPr>
              <a:t>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8324" y="1483888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 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i</a:t>
            </a:r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 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85227E-53D6-36E4-BD9F-FC146D929CE7}"/>
              </a:ext>
            </a:extLst>
          </p:cNvPr>
          <p:cNvSpPr txBox="1"/>
          <p:nvPr/>
        </p:nvSpPr>
        <p:spPr>
          <a:xfrm rot="3660575">
            <a:off x="6632892" y="4419133"/>
            <a:ext cx="1110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Space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5D0F94-F6BB-F66E-6121-ABB6603865C1}"/>
              </a:ext>
            </a:extLst>
          </p:cNvPr>
          <p:cNvSpPr txBox="1"/>
          <p:nvPr/>
        </p:nvSpPr>
        <p:spPr>
          <a:xfrm rot="20731830">
            <a:off x="7598256" y="4143104"/>
            <a:ext cx="974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9C32CE-133B-2E4B-D8C4-F7E68B12EEE5}"/>
              </a:ext>
            </a:extLst>
          </p:cNvPr>
          <p:cNvSpPr txBox="1"/>
          <p:nvPr/>
        </p:nvSpPr>
        <p:spPr>
          <a:xfrm>
            <a:off x="7607393" y="14803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ˆ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02728-749F-7C53-70D2-B27242C2E491}"/>
              </a:ext>
            </a:extLst>
          </p:cNvPr>
          <p:cNvSpPr txBox="1"/>
          <p:nvPr/>
        </p:nvSpPr>
        <p:spPr>
          <a:xfrm>
            <a:off x="7617553" y="233377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D0C4B0-289A-275E-242D-1CBA4A0A5942}"/>
              </a:ext>
            </a:extLst>
          </p:cNvPr>
          <p:cNvSpPr txBox="1"/>
          <p:nvPr/>
        </p:nvSpPr>
        <p:spPr>
          <a:xfrm>
            <a:off x="7637873" y="317705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_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440513" y="13787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&amp;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258E2-5B09-61AC-44F3-AA539D88B077}"/>
              </a:ext>
            </a:extLst>
          </p:cNvPr>
          <p:cNvSpPr txBox="1"/>
          <p:nvPr/>
        </p:nvSpPr>
        <p:spPr>
          <a:xfrm>
            <a:off x="8407856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F1D770-2A75-8409-AEE6-B240A289D0B3}"/>
              </a:ext>
            </a:extLst>
          </p:cNvPr>
          <p:cNvSpPr txBox="1"/>
          <p:nvPr/>
        </p:nvSpPr>
        <p:spPr>
          <a:xfrm>
            <a:off x="8418742" y="307690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B49C55-C234-1062-E1AD-00BEAE749336}"/>
              </a:ext>
            </a:extLst>
          </p:cNvPr>
          <p:cNvSpPr txBox="1"/>
          <p:nvPr/>
        </p:nvSpPr>
        <p:spPr>
          <a:xfrm>
            <a:off x="9175299" y="12698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BA11A2-4165-9004-626F-23CB0842FE68}"/>
              </a:ext>
            </a:extLst>
          </p:cNvPr>
          <p:cNvSpPr txBox="1"/>
          <p:nvPr/>
        </p:nvSpPr>
        <p:spPr>
          <a:xfrm>
            <a:off x="9186185" y="213529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[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35E0EAE-8984-BA03-1D59-0DAC73A1EC2C}"/>
              </a:ext>
            </a:extLst>
          </p:cNvPr>
          <p:cNvSpPr txBox="1"/>
          <p:nvPr/>
        </p:nvSpPr>
        <p:spPr>
          <a:xfrm>
            <a:off x="9186185" y="297893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{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B77CC12-A7FE-E31B-33CB-3198DEC4EF3C}"/>
              </a:ext>
            </a:extLst>
          </p:cNvPr>
          <p:cNvSpPr txBox="1"/>
          <p:nvPr/>
        </p:nvSpPr>
        <p:spPr>
          <a:xfrm>
            <a:off x="9964514" y="13841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(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8A4C8-DA01-546A-8F95-55C3D0D89EDC}"/>
              </a:ext>
            </a:extLst>
          </p:cNvPr>
          <p:cNvSpPr txBox="1"/>
          <p:nvPr/>
        </p:nvSpPr>
        <p:spPr>
          <a:xfrm>
            <a:off x="9964514" y="222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E614AB-E2A3-4B6C-7047-F16BD4A32DAB}"/>
              </a:ext>
            </a:extLst>
          </p:cNvPr>
          <p:cNvSpPr txBox="1"/>
          <p:nvPr/>
        </p:nvSpPr>
        <p:spPr>
          <a:xfrm>
            <a:off x="9964514" y="3071467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}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43ADBB5-615B-9FC0-C84E-88583A20D998}"/>
              </a:ext>
            </a:extLst>
          </p:cNvPr>
          <p:cNvSpPr txBox="1"/>
          <p:nvPr/>
        </p:nvSpPr>
        <p:spPr>
          <a:xfrm>
            <a:off x="10770057" y="1580125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8106BC8-A202-9489-F991-FB399EA34B43}"/>
              </a:ext>
            </a:extLst>
          </p:cNvPr>
          <p:cNvSpPr txBox="1"/>
          <p:nvPr/>
        </p:nvSpPr>
        <p:spPr>
          <a:xfrm>
            <a:off x="10753729" y="24455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\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27D70F-237F-EB18-2B30-E849FAA857CC}"/>
              </a:ext>
            </a:extLst>
          </p:cNvPr>
          <p:cNvSpPr txBox="1"/>
          <p:nvPr/>
        </p:nvSpPr>
        <p:spPr>
          <a:xfrm>
            <a:off x="10753729" y="3283739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|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A33DD4C-516F-33BD-7F0A-19D8AC636E6F}"/>
              </a:ext>
            </a:extLst>
          </p:cNvPr>
          <p:cNvSpPr txBox="1"/>
          <p:nvPr/>
        </p:nvSpPr>
        <p:spPr>
          <a:xfrm>
            <a:off x="11405375" y="1593932"/>
            <a:ext cx="756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BS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89047" y="2427899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Ret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9D5202A-4A3F-4038-B667-E1B3BDFBCCA8}"/>
              </a:ext>
            </a:extLst>
          </p:cNvPr>
          <p:cNvSpPr txBox="1"/>
          <p:nvPr/>
        </p:nvSpPr>
        <p:spPr>
          <a:xfrm>
            <a:off x="11447108" y="3283739"/>
            <a:ext cx="6189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~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BF3141-6528-F3BB-05EC-502CD63DE391}"/>
              </a:ext>
            </a:extLst>
          </p:cNvPr>
          <p:cNvSpPr txBox="1"/>
          <p:nvPr/>
        </p:nvSpPr>
        <p:spPr>
          <a:xfrm>
            <a:off x="962822" y="158238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CA1C073-A5D5-BB09-8A40-40CB011593EF}"/>
              </a:ext>
            </a:extLst>
          </p:cNvPr>
          <p:cNvSpPr txBox="1"/>
          <p:nvPr/>
        </p:nvSpPr>
        <p:spPr>
          <a:xfrm>
            <a:off x="1775622" y="136789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@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817CC16-D746-5232-2B54-2384490C24EC}"/>
              </a:ext>
            </a:extLst>
          </p:cNvPr>
          <p:cNvSpPr txBox="1"/>
          <p:nvPr/>
        </p:nvSpPr>
        <p:spPr>
          <a:xfrm>
            <a:off x="1775622" y="222020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ß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AD6C10-1BD3-EAD7-8A9B-9211657F880C}"/>
              </a:ext>
            </a:extLst>
          </p:cNvPr>
          <p:cNvSpPr txBox="1"/>
          <p:nvPr/>
        </p:nvSpPr>
        <p:spPr>
          <a:xfrm>
            <a:off x="2554557" y="1260646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#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AE981F-DB85-63B3-CBAB-B2BB683EC8B9}"/>
              </a:ext>
            </a:extLst>
          </p:cNvPr>
          <p:cNvSpPr txBox="1"/>
          <p:nvPr/>
        </p:nvSpPr>
        <p:spPr>
          <a:xfrm>
            <a:off x="3322201" y="1367890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$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E9D4B9C-C787-4673-778A-CF0AB0D089F6}"/>
              </a:ext>
            </a:extLst>
          </p:cNvPr>
          <p:cNvSpPr txBox="1"/>
          <p:nvPr/>
        </p:nvSpPr>
        <p:spPr>
          <a:xfrm>
            <a:off x="4106779" y="1486423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chemeClr val="accent2">
                    <a:lumMod val="75000"/>
                  </a:schemeClr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41283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1F0CBAC-D533-7987-00C8-BB27791CF5D6}"/>
              </a:ext>
            </a:extLst>
          </p:cNvPr>
          <p:cNvSpPr/>
          <p:nvPr/>
        </p:nvSpPr>
        <p:spPr>
          <a:xfrm>
            <a:off x="-199345" y="-494711"/>
            <a:ext cx="13023352" cy="7565501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rgbClr val="0070C0"/>
                </a:solidFill>
              </a:rPr>
              <a:t>q</a:t>
            </a:r>
          </a:p>
        </p:txBody>
      </p:sp>
      <p:pic>
        <p:nvPicPr>
          <p:cNvPr id="5" name="Picture 4" descr="A picture containing keyboard, electronics&#10;&#10;Description automatically generated">
            <a:extLst>
              <a:ext uri="{FF2B5EF4-FFF2-40B4-BE49-F238E27FC236}">
                <a16:creationId xmlns:a16="http://schemas.microsoft.com/office/drawing/2014/main" id="{1B942E22-33A9-CF84-BF67-C7EFE7E0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8" y="1153126"/>
            <a:ext cx="12193278" cy="4361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38C6332-13C3-B422-CEE6-1CCAC4AEF018}"/>
              </a:ext>
            </a:extLst>
          </p:cNvPr>
          <p:cNvSpPr txBox="1"/>
          <p:nvPr/>
        </p:nvSpPr>
        <p:spPr>
          <a:xfrm>
            <a:off x="956407" y="2458298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7B5F68-6F9B-192E-901A-19703196121C}"/>
              </a:ext>
            </a:extLst>
          </p:cNvPr>
          <p:cNvSpPr txBox="1"/>
          <p:nvPr/>
        </p:nvSpPr>
        <p:spPr>
          <a:xfrm>
            <a:off x="956407" y="163348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199ADF-AE2A-AD4F-9480-F5AF59599AB3}"/>
              </a:ext>
            </a:extLst>
          </p:cNvPr>
          <p:cNvSpPr txBox="1"/>
          <p:nvPr/>
        </p:nvSpPr>
        <p:spPr>
          <a:xfrm>
            <a:off x="1757791" y="142574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5DA18D-EDEE-8582-975D-CEE19862BD2C}"/>
              </a:ext>
            </a:extLst>
          </p:cNvPr>
          <p:cNvSpPr txBox="1"/>
          <p:nvPr/>
        </p:nvSpPr>
        <p:spPr>
          <a:xfrm>
            <a:off x="3319462" y="1415471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E990A2-9B61-9E43-D26C-08D378997926}"/>
              </a:ext>
            </a:extLst>
          </p:cNvPr>
          <p:cNvSpPr txBox="1"/>
          <p:nvPr/>
        </p:nvSpPr>
        <p:spPr>
          <a:xfrm>
            <a:off x="4100298" y="1518212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4D6378-42DF-28E0-3D1B-FF130DF9ABE2}"/>
              </a:ext>
            </a:extLst>
          </p:cNvPr>
          <p:cNvSpPr txBox="1"/>
          <p:nvPr/>
        </p:nvSpPr>
        <p:spPr>
          <a:xfrm>
            <a:off x="4110572" y="2376104"/>
            <a:ext cx="46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0B6B83-C2F2-B5EB-7C9D-1D6A9A7C31FD}"/>
              </a:ext>
            </a:extLst>
          </p:cNvPr>
          <p:cNvSpPr txBox="1"/>
          <p:nvPr/>
        </p:nvSpPr>
        <p:spPr>
          <a:xfrm>
            <a:off x="103652" y="1689811"/>
            <a:ext cx="639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D09CC3-B0D3-C7DA-ADE3-5A811E8805B8}"/>
              </a:ext>
            </a:extLst>
          </p:cNvPr>
          <p:cNvSpPr txBox="1"/>
          <p:nvPr/>
        </p:nvSpPr>
        <p:spPr>
          <a:xfrm>
            <a:off x="90747" y="24104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Clr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67BC69-6B46-795E-8765-CFA934EB0580}"/>
              </a:ext>
            </a:extLst>
          </p:cNvPr>
          <p:cNvSpPr txBox="1"/>
          <p:nvPr/>
        </p:nvSpPr>
        <p:spPr>
          <a:xfrm>
            <a:off x="5847046" y="1518212"/>
            <a:ext cx="465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solidFill>
                  <a:srgbClr val="0070C0"/>
                </a:solidFill>
              </a:rPr>
              <a:t>Func</a:t>
            </a:r>
            <a:r>
              <a:rPr lang="en-US" sz="2800" dirty="0">
                <a:solidFill>
                  <a:srgbClr val="0070C0"/>
                </a:solidFill>
              </a:rPr>
              <a:t> t</a:t>
            </a:r>
            <a:endParaRPr lang="en-DE" sz="2800" dirty="0">
              <a:solidFill>
                <a:srgbClr val="0070C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2A43640-C09E-5638-358F-22602A1DE961}"/>
              </a:ext>
            </a:extLst>
          </p:cNvPr>
          <p:cNvSpPr txBox="1"/>
          <p:nvPr/>
        </p:nvSpPr>
        <p:spPr>
          <a:xfrm>
            <a:off x="8228505" y="139496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D3BBE97-C79F-9B7F-C9E2-C7E78CFA5B4C}"/>
              </a:ext>
            </a:extLst>
          </p:cNvPr>
          <p:cNvSpPr txBox="1"/>
          <p:nvPr/>
        </p:nvSpPr>
        <p:spPr>
          <a:xfrm>
            <a:off x="11364547" y="2462370"/>
            <a:ext cx="772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Full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D31E4F-C418-B317-3CC3-BBB0FD18AB73}"/>
              </a:ext>
            </a:extLst>
          </p:cNvPr>
          <p:cNvSpPr txBox="1"/>
          <p:nvPr/>
        </p:nvSpPr>
        <p:spPr>
          <a:xfrm>
            <a:off x="904663" y="238034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0B44E1-79C7-3FC0-F161-EA8673B10ABF}"/>
              </a:ext>
            </a:extLst>
          </p:cNvPr>
          <p:cNvSpPr txBox="1"/>
          <p:nvPr/>
        </p:nvSpPr>
        <p:spPr>
          <a:xfrm>
            <a:off x="1688435" y="2199472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525C14-0FE6-7541-E526-68265F78C16B}"/>
              </a:ext>
            </a:extLst>
          </p:cNvPr>
          <p:cNvSpPr txBox="1"/>
          <p:nvPr/>
        </p:nvSpPr>
        <p:spPr>
          <a:xfrm>
            <a:off x="2472206" y="2098988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F6FA40-2EAF-C789-6A73-805297B2D0F7}"/>
              </a:ext>
            </a:extLst>
          </p:cNvPr>
          <p:cNvSpPr txBox="1"/>
          <p:nvPr/>
        </p:nvSpPr>
        <p:spPr>
          <a:xfrm>
            <a:off x="3255978" y="2199471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9370E-40ED-B72E-8655-CC5666914EC6}"/>
              </a:ext>
            </a:extLst>
          </p:cNvPr>
          <p:cNvSpPr txBox="1"/>
          <p:nvPr/>
        </p:nvSpPr>
        <p:spPr>
          <a:xfrm>
            <a:off x="4009604" y="2299954"/>
            <a:ext cx="6399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000" dirty="0">
                <a:solidFill>
                  <a:srgbClr val="0070C0"/>
                </a:solidFill>
              </a:rPr>
              <a:t>BT</a:t>
            </a:r>
          </a:p>
          <a:p>
            <a:pPr algn="ctr"/>
            <a:r>
              <a:rPr lang="en-DE" sz="2000" dirty="0">
                <a:solidFill>
                  <a:srgbClr val="0070C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6325F2-EB90-4ABA-ADCE-C3FA9BB64492}"/>
              </a:ext>
            </a:extLst>
          </p:cNvPr>
          <p:cNvSpPr txBox="1"/>
          <p:nvPr/>
        </p:nvSpPr>
        <p:spPr>
          <a:xfrm>
            <a:off x="10948033" y="676606"/>
            <a:ext cx="160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2800" dirty="0">
                <a:solidFill>
                  <a:srgbClr val="0070C0"/>
                </a:solidFill>
              </a:rPr>
              <a:t>Magnet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74BA-BDF9-778B-7256-B5549FA41F3B}"/>
              </a:ext>
            </a:extLst>
          </p:cNvPr>
          <p:cNvSpPr txBox="1"/>
          <p:nvPr/>
        </p:nvSpPr>
        <p:spPr>
          <a:xfrm>
            <a:off x="8974630" y="131241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Upper Right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6302A2-134F-410A-17DF-D803BF1BC951}"/>
              </a:ext>
            </a:extLst>
          </p:cNvPr>
          <p:cNvSpPr txBox="1"/>
          <p:nvPr/>
        </p:nvSpPr>
        <p:spPr>
          <a:xfrm>
            <a:off x="8234855" y="226809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Left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5D262D-246B-7D45-B95F-864FE851FCCF}"/>
              </a:ext>
            </a:extLst>
          </p:cNvPr>
          <p:cNvSpPr txBox="1"/>
          <p:nvPr/>
        </p:nvSpPr>
        <p:spPr>
          <a:xfrm>
            <a:off x="9003205" y="2169666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Lower Right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746EA4-73B1-5BEE-8A6B-92EB33F8CD1B}"/>
              </a:ext>
            </a:extLst>
          </p:cNvPr>
          <p:cNvSpPr txBox="1"/>
          <p:nvPr/>
        </p:nvSpPr>
        <p:spPr>
          <a:xfrm>
            <a:off x="8222155" y="313169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Left Half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C085A-D0DF-6829-6DBF-50D5F4431ABB}"/>
              </a:ext>
            </a:extLst>
          </p:cNvPr>
          <p:cNvSpPr txBox="1"/>
          <p:nvPr/>
        </p:nvSpPr>
        <p:spPr>
          <a:xfrm>
            <a:off x="8968280" y="3011041"/>
            <a:ext cx="8295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500" dirty="0">
                <a:solidFill>
                  <a:srgbClr val="0070C0"/>
                </a:solidFill>
              </a:rPr>
              <a:t>Right Half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973B8-0FAF-4ECB-CD85-02D2941174DB}"/>
              </a:ext>
            </a:extLst>
          </p:cNvPr>
          <p:cNvSpPr/>
          <p:nvPr/>
        </p:nvSpPr>
        <p:spPr>
          <a:xfrm>
            <a:off x="8129468" y="1153126"/>
            <a:ext cx="4324865" cy="271179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4651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148</Words>
  <Application>Microsoft Macintosh PowerPoint</Application>
  <PresentationFormat>Widescreen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Stierstorfer</dc:creator>
  <cp:lastModifiedBy>Sebastian Stierstorfer</cp:lastModifiedBy>
  <cp:revision>1</cp:revision>
  <dcterms:created xsi:type="dcterms:W3CDTF">2023-03-14T07:07:50Z</dcterms:created>
  <dcterms:modified xsi:type="dcterms:W3CDTF">2023-03-14T08:18:05Z</dcterms:modified>
</cp:coreProperties>
</file>