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57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48" autoAdjust="0"/>
  </p:normalViewPr>
  <p:slideViewPr>
    <p:cSldViewPr>
      <p:cViewPr varScale="1">
        <p:scale>
          <a:sx n="61" d="100"/>
          <a:sy n="61" d="100"/>
        </p:scale>
        <p:origin x="-96" y="-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412776"/>
            <a:ext cx="8136904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996952"/>
            <a:ext cx="8136904" cy="32403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82863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84CA7B6-E562-1B4A-AE53-698AD93CDF13}" type="datetimeFigureOut">
              <a:rPr lang="en-US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5963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2A5C3F-6A90-8A4E-8807-A611FED15E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82863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E8385B-8C97-9246-B6B0-262077A9F779}" type="datetimeFigureOut">
              <a:rPr lang="en-US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5963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FBD2062-2617-2F41-A09A-D89F0C46B8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08912" cy="1143000"/>
          </a:xfrm>
        </p:spPr>
        <p:txBody>
          <a:bodyPr/>
          <a:lstStyle>
            <a:lvl1pPr algn="l">
              <a:defRPr lang="en-US" sz="2800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528392"/>
          </a:xfrm>
        </p:spPr>
        <p:txBody>
          <a:bodyPr/>
          <a:lstStyle>
            <a:lvl1pPr>
              <a:buFont typeface="Wingdings" pitchFamily="2" charset="2"/>
              <a:buChar char="§"/>
              <a:defRPr sz="2000"/>
            </a:lvl1pPr>
            <a:lvl2pPr>
              <a:buFont typeface="Wingdings" pitchFamily="2" charset="2"/>
              <a:buChar char="§"/>
              <a:defRPr sz="20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Wingdings" pitchFamily="2" charset="2"/>
              <a:buChar char="§"/>
              <a:defRPr sz="2000"/>
            </a:lvl4pPr>
            <a:lvl5pPr>
              <a:buFont typeface="Wingdings" pitchFamily="2" charset="2"/>
              <a:buChar char="§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82863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E1AC95-3BC2-6942-B87F-30B49E21E295}" type="datetimeFigureOut">
              <a:rPr lang="en-US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5963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21140CB-11C4-1046-94B4-3BDC4000D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582863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E9BF2C7-021A-B842-BCD3-DDE8F6E0CF0D}" type="datetimeFigureOut">
              <a:rPr lang="en-US"/>
              <a:pPr/>
              <a:t>4/15/2014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5963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91A328-9128-5543-9E89-2F8427CD9C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582863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F36B5C-15F5-3146-870F-022F19FB2136}" type="datetimeFigureOut">
              <a:rPr lang="en-US"/>
              <a:pPr/>
              <a:t>4/15/2014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5963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28846B-384C-0949-93C1-B786905B06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2582863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358634F-7520-3240-877C-4BF289DE2E2C}" type="datetimeFigureOut">
              <a:rPr lang="en-US"/>
              <a:pPr/>
              <a:t>4/15/2014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5963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8E0B64-A378-3449-A532-BAB9037F51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2582863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404BA7-3AEC-C64C-92B5-E940984F29D2}" type="datetimeFigureOut">
              <a:rPr lang="en-US"/>
              <a:pPr/>
              <a:t>4/15/2014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5963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5E2628-7752-354D-8647-FCFD236460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582863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6D44E9-2FA8-1D47-8A8C-488941972A39}" type="datetimeFigureOut">
              <a:rPr lang="en-US"/>
              <a:pPr/>
              <a:t>4/15/2014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5963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</a:t>
            </a:r>
            <a:fld id="{7C5A7B67-72FA-9641-8790-78AA0EA4DB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582863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3EC2F5-DF7A-284B-8645-3F5E07F6F357}" type="datetimeFigureOut">
              <a:rPr lang="en-US"/>
              <a:pPr/>
              <a:t>4/15/2014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5963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B101BD-F28D-0C40-9423-457A994CF1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4388" y="6308725"/>
            <a:ext cx="1511300" cy="277813"/>
          </a:xfrm>
          <a:prstGeom prst="rect">
            <a:avLst/>
          </a:prstGeom>
          <a:noFill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Slide </a:t>
            </a:r>
            <a:fld id="{35FAD906-2D5D-384C-B62B-7136F91173A7}" type="slidenum">
              <a:rPr lang="en-US" sz="120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pPr algn="r"/>
              <a:t>‹#›</a:t>
            </a:fld>
            <a:r>
              <a:rPr lang="en-US" sz="120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Tahoma" pitchFamily="34" charset="0"/>
          <a:ea typeface="Tahoma" charset="0"/>
          <a:cs typeface="Tahoma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Tahoma" pitchFamily="34" charset="0"/>
          <a:ea typeface="Tahoma" charset="0"/>
          <a:cs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Tahoma" pitchFamily="34" charset="0"/>
          <a:ea typeface="Tahoma" charset="0"/>
          <a:cs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Tahoma" pitchFamily="34" charset="0"/>
          <a:ea typeface="Tahoma" charset="0"/>
          <a:cs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Tahoma" pitchFamily="34" charset="0"/>
          <a:ea typeface="Tahoma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262626"/>
          </a:solidFill>
          <a:latin typeface="Tahoma" pitchFamily="34" charset="0"/>
          <a:ea typeface="Tahoma" charset="0"/>
          <a:cs typeface="Tahoma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262626"/>
          </a:solidFill>
          <a:latin typeface="Tahoma" pitchFamily="34" charset="0"/>
          <a:ea typeface="Tahoma" charset="0"/>
          <a:cs typeface="Tahoma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262626"/>
          </a:solidFill>
          <a:latin typeface="Tahoma" pitchFamily="34" charset="0"/>
          <a:ea typeface="Tahoma" charset="0"/>
          <a:cs typeface="Tahoma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262626"/>
          </a:solidFill>
          <a:latin typeface="Tahoma" pitchFamily="34" charset="0"/>
          <a:ea typeface="Tahoma" charset="0"/>
          <a:cs typeface="Tahoma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262626"/>
          </a:solidFill>
          <a:latin typeface="Tahoma" pitchFamily="34" charset="0"/>
          <a:ea typeface="Tahoma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://www.youtube.com/v/jbkSRLYSojo?version=2&amp;hl=en_GB&amp;rel=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d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pd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rsectAustralia/TrainingMaterials/blob/master/DataVisualisationWithGoogleFusionTables/Exercises.pdf?raw=tru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training@intersect.org.au" TargetMode="External"/><Relationship Id="rId2" Type="http://schemas.openxmlformats.org/officeDocument/2006/relationships/hyperlink" Target="http://svy.mk/18c8dH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1aZvRq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539750" y="1412875"/>
            <a:ext cx="8135938" cy="1470025"/>
          </a:xfrm>
        </p:spPr>
        <p:txBody>
          <a:bodyPr/>
          <a:lstStyle/>
          <a:p>
            <a:r>
              <a:rPr lang="en-US" dirty="0" smtClean="0">
                <a:latin typeface="Tahoma" charset="0"/>
                <a:cs typeface="Tahoma" charset="0"/>
              </a:rPr>
              <a:t>Data </a:t>
            </a:r>
            <a:r>
              <a:rPr lang="en-US" dirty="0" err="1" smtClean="0">
                <a:latin typeface="Tahoma" charset="0"/>
                <a:cs typeface="Tahoma" charset="0"/>
              </a:rPr>
              <a:t>Visualisation</a:t>
            </a:r>
            <a:r>
              <a:rPr lang="en-US" dirty="0" smtClean="0">
                <a:latin typeface="Tahoma" charset="0"/>
                <a:cs typeface="Tahoma" charset="0"/>
              </a:rPr>
              <a:t> </a:t>
            </a:r>
            <a:br>
              <a:rPr lang="en-US" dirty="0" smtClean="0">
                <a:latin typeface="Tahoma" charset="0"/>
                <a:cs typeface="Tahoma" charset="0"/>
              </a:rPr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ahoma" charset="0"/>
                <a:cs typeface="Tahoma" charset="0"/>
              </a:rPr>
              <a:t>with Google Fusion Tables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Tahoma" charset="0"/>
              <a:cs typeface="Tahoma" charset="0"/>
            </a:endParaRP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539750" y="2997200"/>
            <a:ext cx="8135938" cy="3240088"/>
          </a:xfrm>
        </p:spPr>
        <p:txBody>
          <a:bodyPr/>
          <a:lstStyle/>
          <a:p>
            <a:endParaRPr lang="en-US" dirty="0" smtClean="0">
              <a:solidFill>
                <a:srgbClr val="262626"/>
              </a:solidFill>
              <a:latin typeface="Tahoma" charset="0"/>
              <a:cs typeface="Tahoma" charset="0"/>
            </a:endParaRPr>
          </a:p>
          <a:p>
            <a:endParaRPr lang="en-US" dirty="0" smtClean="0">
              <a:solidFill>
                <a:srgbClr val="262626"/>
              </a:solidFill>
              <a:latin typeface="Tahoma" charset="0"/>
              <a:cs typeface="Tahoma" charset="0"/>
            </a:endParaRPr>
          </a:p>
          <a:p>
            <a:endParaRPr lang="en-US" dirty="0" smtClean="0">
              <a:solidFill>
                <a:srgbClr val="262626"/>
              </a:solidFill>
              <a:latin typeface="Tahoma" charset="0"/>
              <a:cs typeface="Tahoma" charset="0"/>
            </a:endParaRPr>
          </a:p>
          <a:p>
            <a:r>
              <a:rPr lang="en-US" dirty="0" smtClean="0">
                <a:solidFill>
                  <a:srgbClr val="262626"/>
                </a:solidFill>
                <a:latin typeface="Tahoma" charset="0"/>
                <a:cs typeface="Tahoma" charset="0"/>
              </a:rPr>
              <a:t>Dr Luc Small</a:t>
            </a:r>
          </a:p>
          <a:p>
            <a:r>
              <a:rPr lang="en-US" dirty="0" smtClean="0">
                <a:solidFill>
                  <a:srgbClr val="262626"/>
                </a:solidFill>
                <a:latin typeface="Tahoma" charset="0"/>
                <a:cs typeface="Tahoma" charset="0"/>
              </a:rPr>
              <a:t>eResearch Analyst</a:t>
            </a:r>
          </a:p>
          <a:p>
            <a:r>
              <a:rPr lang="en-US" dirty="0" smtClean="0">
                <a:solidFill>
                  <a:srgbClr val="262626"/>
                </a:solidFill>
                <a:latin typeface="Tahoma" charset="0"/>
                <a:cs typeface="Tahoma" charset="0"/>
              </a:rPr>
              <a:t>Intersect Australia</a:t>
            </a:r>
          </a:p>
          <a:p>
            <a:endParaRPr lang="en-US" dirty="0">
              <a:solidFill>
                <a:srgbClr val="262626"/>
              </a:solidFill>
              <a:latin typeface="Tahoma" charset="0"/>
              <a:cs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 Journalism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104456"/>
          </a:xfrm>
        </p:spPr>
        <p:txBody>
          <a:bodyPr/>
          <a:lstStyle/>
          <a:p>
            <a:r>
              <a:rPr lang="en-AU" dirty="0"/>
              <a:t>This video of Swedish statistician and health researcher Hans </a:t>
            </a:r>
            <a:r>
              <a:rPr lang="en-AU" dirty="0" err="1"/>
              <a:t>Rosling</a:t>
            </a:r>
            <a:r>
              <a:rPr lang="en-AU" dirty="0"/>
              <a:t> is a great example and introduction to data visualisation and demonstrates how it can be used to bring facts and figures to </a:t>
            </a:r>
            <a:r>
              <a:rPr lang="en-AU" dirty="0" smtClean="0"/>
              <a:t>life</a:t>
            </a:r>
          </a:p>
          <a:p>
            <a:pPr marL="457200" lvl="1" indent="0">
              <a:buNone/>
            </a:pPr>
            <a:r>
              <a:rPr lang="en-AU" dirty="0" smtClean="0"/>
              <a:t> </a:t>
            </a:r>
          </a:p>
          <a:p>
            <a:pPr lvl="1"/>
            <a:endParaRPr lang="en-AU" dirty="0"/>
          </a:p>
        </p:txBody>
      </p:sp>
      <p:pic>
        <p:nvPicPr>
          <p:cNvPr id="4" name="jbkSRLYSojo?version=2&amp;hl=en_GB&amp;rel=0" descr="This video of Swedish statistician and health researcher Hans Rosling is a great example and introduction to data visualisation and demonstrates how it can be used to bring facts and figures to life" title="Hans Rosling's 200 Countries, 200 Years, 4 Minutes - The Joy of Stats - BBC Four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1520" y="260648"/>
            <a:ext cx="8352928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0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04800" y="1600200"/>
            <a:ext cx="8494425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04800"/>
            <a:ext cx="6477000" cy="5943600"/>
          </a:xfrm>
          <a:prstGeom prst="rect">
            <a:avLst/>
          </a:prstGeom>
          <a:noFill/>
          <a:ln w="28575" cmpd="sng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2438400"/>
            <a:ext cx="9335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/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286000" y="380999"/>
            <a:ext cx="6324600" cy="5957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08912" cy="4032448"/>
          </a:xfrm>
        </p:spPr>
        <p:txBody>
          <a:bodyPr/>
          <a:lstStyle/>
          <a:p>
            <a:pPr algn="ctr"/>
            <a:r>
              <a:rPr lang="en-US" dirty="0" smtClean="0"/>
              <a:t>…let’s get under way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Exercises </a:t>
            </a:r>
            <a:r>
              <a:rPr lang="en-US" dirty="0"/>
              <a:t>for this course are available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github.com/IntersectAustralia/TrainingMaterials/blob/master/DataVisualisationWithGoogleFusionTables/Exercises.pdf?raw=true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Thanks for attending!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Please complete our </a:t>
            </a:r>
            <a:r>
              <a:rPr lang="en-AU" sz="2400" b="1" u="sng" dirty="0"/>
              <a:t>course survey </a:t>
            </a:r>
            <a:r>
              <a:rPr lang="en-AU" sz="2400" dirty="0" smtClean="0"/>
              <a:t>at</a:t>
            </a:r>
            <a:r>
              <a:rPr lang="en-AU" sz="2400" dirty="0"/>
              <a:t> </a:t>
            </a:r>
            <a:r>
              <a:rPr lang="en-AU" sz="2400" dirty="0" smtClean="0">
                <a:hlinkClick r:id="rId2"/>
              </a:rPr>
              <a:t>http</a:t>
            </a:r>
            <a:r>
              <a:rPr lang="en-AU" sz="2400" dirty="0">
                <a:hlinkClick r:id="rId2"/>
              </a:rPr>
              <a:t>://svy.mk/18c8dHa</a:t>
            </a:r>
            <a:r>
              <a:rPr lang="en-AU" sz="2400" dirty="0"/>
              <a:t> </a:t>
            </a:r>
          </a:p>
          <a:p>
            <a:endParaRPr lang="en-AU" sz="1800" dirty="0" smtClean="0"/>
          </a:p>
          <a:p>
            <a:r>
              <a:rPr lang="en-AU" sz="2400" dirty="0" smtClean="0"/>
              <a:t>Any </a:t>
            </a:r>
            <a:r>
              <a:rPr lang="en-AU" sz="2400" b="1" u="sng" dirty="0"/>
              <a:t>further questions</a:t>
            </a:r>
            <a:r>
              <a:rPr lang="en-AU" sz="2400" dirty="0"/>
              <a:t>, contact us </a:t>
            </a:r>
            <a:r>
              <a:rPr lang="en-AU" sz="2400" dirty="0" smtClean="0"/>
              <a:t>at </a:t>
            </a:r>
            <a:r>
              <a:rPr lang="en-AU" sz="2400" dirty="0" smtClean="0">
                <a:hlinkClick r:id="rId3"/>
              </a:rPr>
              <a:t>training@intersect.org.au</a:t>
            </a: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  </a:t>
            </a:r>
            <a:endParaRPr lang="en-AU" sz="2400" dirty="0"/>
          </a:p>
          <a:p>
            <a:pPr algn="ctr"/>
            <a:r>
              <a:rPr lang="en-AU" sz="2400" dirty="0"/>
              <a:t>Find out about </a:t>
            </a:r>
            <a:r>
              <a:rPr lang="en-AU" sz="2400" b="1" u="sng" dirty="0"/>
              <a:t>upcoming courses </a:t>
            </a:r>
            <a:r>
              <a:rPr lang="en-AU" sz="2400" dirty="0"/>
              <a:t>by signing up to our mailing list </a:t>
            </a:r>
            <a:r>
              <a:rPr lang="en-AU" sz="2400" dirty="0" smtClean="0"/>
              <a:t>at </a:t>
            </a:r>
            <a:r>
              <a:rPr lang="en-AU" sz="2400" dirty="0" smtClean="0">
                <a:hlinkClick r:id="rId4"/>
              </a:rPr>
              <a:t>http</a:t>
            </a:r>
            <a:r>
              <a:rPr lang="en-AU" sz="2400" dirty="0">
                <a:hlinkClick r:id="rId4"/>
              </a:rPr>
              <a:t>://</a:t>
            </a:r>
            <a:r>
              <a:rPr lang="en-AU" sz="2400" dirty="0" smtClean="0">
                <a:hlinkClick r:id="rId4"/>
              </a:rPr>
              <a:t>bit.ly/1aZvRqw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183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sect_ppt_tpl-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intersect_ppt_tpl-2.pot</Template>
  <TotalTime>261</TotalTime>
  <Words>90</Words>
  <Application>Microsoft Office PowerPoint</Application>
  <PresentationFormat>On-screen Show (4:3)</PresentationFormat>
  <Paragraphs>18</Paragraphs>
  <Slides>7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intersect_ppt_tpl-2</vt:lpstr>
      <vt:lpstr>Data Visualisation  with Google Fusion Tables</vt:lpstr>
      <vt:lpstr>Data Journalism </vt:lpstr>
      <vt:lpstr>PowerPoint Presentation</vt:lpstr>
      <vt:lpstr>PowerPoint Presentation</vt:lpstr>
      <vt:lpstr>PowerPoint Presentation</vt:lpstr>
      <vt:lpstr>…let’s get under way…  Exercises for this course are available at https://github.com/IntersectAustralia/TrainingMaterials/blob/master/DataVisualisationWithGoogleFusionTables/Exercises.pdf?raw=true </vt:lpstr>
      <vt:lpstr>Thanks for attending!</vt:lpstr>
    </vt:vector>
  </TitlesOfParts>
  <Company>Intersect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Visualisation Workshop</dc:title>
  <dc:creator>Luc Small</dc:creator>
  <cp:lastModifiedBy>Mairead Stephens</cp:lastModifiedBy>
  <cp:revision>15</cp:revision>
  <dcterms:created xsi:type="dcterms:W3CDTF">2012-07-23T04:02:24Z</dcterms:created>
  <dcterms:modified xsi:type="dcterms:W3CDTF">2014-04-15T03:44:31Z</dcterms:modified>
</cp:coreProperties>
</file>