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263" r:id="rId4"/>
    <p:sldId id="309" r:id="rId5"/>
    <p:sldId id="310" r:id="rId6"/>
    <p:sldId id="311" r:id="rId7"/>
    <p:sldId id="312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76" autoAdjust="0"/>
  </p:normalViewPr>
  <p:slideViewPr>
    <p:cSldViewPr snapToObjects="1">
      <p:cViewPr>
        <p:scale>
          <a:sx n="100" d="100"/>
          <a:sy n="100" d="100"/>
        </p:scale>
        <p:origin x="-10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50241CD-06D9-FB46-ADDB-786EC3836AB7}" type="datetime1">
              <a:rPr lang="en-US"/>
              <a:pPr/>
              <a:t>15/07/2014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56719E9-F1F5-9841-A30E-AB6857637A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sect.org.au/course-resourc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4" Type="http://schemas.openxmlformats.org/officeDocument/2006/relationships/hyperlink" Target="http://bit.ly/1aZvRq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y.mk/18c8d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8206680" cy="10096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ahoma" charset="0"/>
                <a:ea typeface="Tahoma" charset="0"/>
                <a:cs typeface="Tahoma" charset="0"/>
              </a:rPr>
              <a:t>Cleaning &amp; Exploring </a:t>
            </a:r>
            <a:r>
              <a:rPr lang="en-US" sz="3600" dirty="0" smtClean="0">
                <a:latin typeface="Tahoma" charset="0"/>
                <a:ea typeface="Tahoma" charset="0"/>
                <a:cs typeface="Tahoma" charset="0"/>
              </a:rPr>
              <a:t>Biomedical Data</a:t>
            </a:r>
            <a:endParaRPr lang="en-US" sz="3600" dirty="0" smtClean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with Open Refine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word about me</a:t>
            </a:r>
          </a:p>
          <a:p>
            <a:r>
              <a:rPr lang="en-US" dirty="0" smtClean="0"/>
              <a:t>Very short introduction</a:t>
            </a:r>
          </a:p>
          <a:p>
            <a:r>
              <a:rPr lang="en-US" dirty="0" smtClean="0"/>
              <a:t>Then we get down to putting Open Refine to use</a:t>
            </a:r>
          </a:p>
          <a:p>
            <a:r>
              <a:rPr lang="en-US" dirty="0" smtClean="0"/>
              <a:t>Working through a generally plausible example</a:t>
            </a:r>
          </a:p>
          <a:p>
            <a:r>
              <a:rPr lang="en-US" dirty="0" smtClean="0"/>
              <a:t>Goal: Find out </a:t>
            </a:r>
            <a:r>
              <a:rPr lang="en-US" dirty="0" smtClean="0"/>
              <a:t>what human genetic diseases are associated with a set of genes expressed in the mouse embryo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branchial</a:t>
            </a:r>
            <a:r>
              <a:rPr lang="en-US" dirty="0" smtClean="0"/>
              <a:t> arch</a:t>
            </a:r>
            <a:endParaRPr lang="en-US" dirty="0" smtClean="0"/>
          </a:p>
          <a:p>
            <a:r>
              <a:rPr lang="en-US" dirty="0" smtClean="0"/>
              <a:t>Start with basic set of data from </a:t>
            </a:r>
            <a:r>
              <a:rPr lang="en-US" dirty="0" smtClean="0"/>
              <a:t>the EMAGE mouse gene expression database, </a:t>
            </a:r>
            <a:r>
              <a:rPr lang="en-US" dirty="0" smtClean="0"/>
              <a:t>then use </a:t>
            </a:r>
            <a:r>
              <a:rPr lang="en-US" dirty="0" smtClean="0"/>
              <a:t>HGNC API</a:t>
            </a:r>
            <a:r>
              <a:rPr lang="en-US" dirty="0" smtClean="0"/>
              <a:t>, then </a:t>
            </a:r>
            <a:r>
              <a:rPr lang="en-US" dirty="0" smtClean="0"/>
              <a:t>OMIM API</a:t>
            </a:r>
            <a:endParaRPr lang="en-US" dirty="0" smtClean="0"/>
          </a:p>
          <a:p>
            <a:r>
              <a:rPr lang="en-US" dirty="0" smtClean="0"/>
              <a:t>Not intended to be thorough research!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described as Excel on steroids</a:t>
            </a:r>
          </a:p>
          <a:p>
            <a:r>
              <a:rPr lang="en-US" dirty="0" smtClean="0"/>
              <a:t>Kind of true</a:t>
            </a:r>
          </a:p>
          <a:p>
            <a:pPr lvl="1"/>
            <a:r>
              <a:rPr lang="en-US" dirty="0" smtClean="0"/>
              <a:t>Exploring datasets</a:t>
            </a:r>
          </a:p>
          <a:p>
            <a:pPr lvl="1"/>
            <a:r>
              <a:rPr lang="en-US" dirty="0" smtClean="0"/>
              <a:t>Cleaning up datasets</a:t>
            </a:r>
          </a:p>
          <a:p>
            <a:r>
              <a:rPr lang="en-US" dirty="0" smtClean="0"/>
              <a:t>Most datasets are messy</a:t>
            </a:r>
          </a:p>
          <a:p>
            <a:pPr lvl="1"/>
            <a:r>
              <a:rPr lang="en-US" dirty="0" smtClean="0"/>
              <a:t>Variant spellings – Sydney, Sidney</a:t>
            </a:r>
          </a:p>
          <a:p>
            <a:pPr lvl="1"/>
            <a:r>
              <a:rPr lang="en-US" dirty="0" smtClean="0"/>
              <a:t>Different number formats – “1000”, “1,000”, “1,000.00”, “1.000,00”</a:t>
            </a:r>
          </a:p>
          <a:p>
            <a:pPr lvl="1"/>
            <a:r>
              <a:rPr lang="en-US" dirty="0" smtClean="0"/>
              <a:t>Myriad of date formats</a:t>
            </a:r>
          </a:p>
          <a:p>
            <a:pPr lvl="1"/>
            <a:r>
              <a:rPr lang="en-US" dirty="0" smtClean="0"/>
              <a:t>Compound fields – “Sydney, NSW”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workflow: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Import dataset – CSV, tab – file, URL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Rearrange, split,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Explore data using facets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cluster analysis to make consistent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Supplement with an API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2-5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Export dataset 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Faceting:</a:t>
            </a:r>
          </a:p>
          <a:p>
            <a:pPr lvl="1"/>
            <a:r>
              <a:rPr lang="en-US" dirty="0" smtClean="0"/>
              <a:t>Grouping the dataset based on one or more parameters, properties, fields, columns</a:t>
            </a:r>
          </a:p>
          <a:p>
            <a:pPr lvl="1"/>
            <a:r>
              <a:rPr lang="en-US" dirty="0" smtClean="0"/>
              <a:t>Like tagging</a:t>
            </a:r>
          </a:p>
          <a:p>
            <a:pPr lvl="1"/>
            <a:r>
              <a:rPr lang="en-US" dirty="0" smtClean="0"/>
              <a:t>You can then explore just those records at the intersection of the facets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“gene symbol” </a:t>
            </a:r>
            <a:r>
              <a:rPr lang="en-US" dirty="0" smtClean="0"/>
              <a:t>facet, for instance, would group all records that have the same </a:t>
            </a:r>
            <a:r>
              <a:rPr lang="en-US" dirty="0" smtClean="0"/>
              <a:t>gene symbol</a:t>
            </a:r>
            <a:endParaRPr lang="en-US" dirty="0" smtClean="0"/>
          </a:p>
          <a:p>
            <a:pPr lvl="1"/>
            <a:r>
              <a:rPr lang="en-US" dirty="0" smtClean="0"/>
              <a:t>Possible to facet on text, number ranges, pairs of numbers, etc.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Often faceting will reveal inconsistencies in the data</a:t>
            </a:r>
          </a:p>
          <a:p>
            <a:pPr lvl="1"/>
            <a:r>
              <a:rPr lang="en-US" dirty="0" smtClean="0"/>
              <a:t>Cluster analysis attempts to form clusters of data based on certain algorithms</a:t>
            </a:r>
          </a:p>
          <a:p>
            <a:pPr lvl="1"/>
            <a:r>
              <a:rPr lang="en-US" dirty="0" smtClean="0"/>
              <a:t>Open Refine allows you try a variety of clustering methods</a:t>
            </a:r>
          </a:p>
          <a:p>
            <a:pPr lvl="1"/>
            <a:r>
              <a:rPr lang="en-US" dirty="0" smtClean="0"/>
              <a:t>These are quite good at revealing inconsistencies, e.g.:</a:t>
            </a:r>
          </a:p>
          <a:p>
            <a:pPr lvl="2"/>
            <a:r>
              <a:rPr lang="en-US" b="1" dirty="0" smtClean="0"/>
              <a:t>10-12 Church St</a:t>
            </a:r>
            <a:r>
              <a:rPr lang="en-US" dirty="0" smtClean="0"/>
              <a:t>.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10,12 Church </a:t>
            </a:r>
            <a:r>
              <a:rPr lang="en-US" b="1" dirty="0" smtClean="0"/>
              <a:t>Street</a:t>
            </a:r>
          </a:p>
          <a:p>
            <a:pPr lvl="2"/>
            <a:r>
              <a:rPr lang="en-US" b="1" dirty="0" err="1" smtClean="0"/>
              <a:t>Kriesler</a:t>
            </a:r>
            <a:r>
              <a:rPr lang="en-US" b="1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Chrysler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Increasingly, APIs are being used to expose services – databases, registries, mapping services, etc.</a:t>
            </a:r>
          </a:p>
          <a:p>
            <a:pPr lvl="1"/>
            <a:r>
              <a:rPr lang="en-US" dirty="0" smtClean="0"/>
              <a:t>Open Refine makes it relatively straightforward to call into an API, receive a response, and supplement your dataset with a portion of it.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Let’s have a go!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Get the slides, exercises and required dataset at:</a:t>
            </a:r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hlinkClick r:id="rId2"/>
              </a:rPr>
              <a:t>http://www.intersect.org.au/course-resources</a:t>
            </a: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3500" y="187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algn="ctr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algn="ctr"/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 </a:t>
            </a:r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our mailing list </a:t>
            </a:r>
          </a:p>
          <a:p>
            <a:pPr algn="ctr"/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://bit.ly/1aZvRqw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750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909</TotalTime>
  <Words>429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intersect02_contrast-4</vt:lpstr>
      <vt:lpstr>Cleaning &amp; Exploring Biomedical Data</vt:lpstr>
      <vt:lpstr>Today</vt:lpstr>
      <vt:lpstr>Open Refine</vt:lpstr>
      <vt:lpstr>Open Refine</vt:lpstr>
      <vt:lpstr>Open Refine</vt:lpstr>
      <vt:lpstr>Open Refine</vt:lpstr>
      <vt:lpstr>Open Refine</vt:lpstr>
      <vt:lpstr>Open Refine</vt:lpstr>
      <vt:lpstr>Thanks for attending!</vt:lpstr>
    </vt:vector>
  </TitlesOfParts>
  <Company>Intersect Australia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Joe Thurbon</dc:creator>
  <cp:lastModifiedBy>Jeff Christiansen</cp:lastModifiedBy>
  <cp:revision>175</cp:revision>
  <dcterms:created xsi:type="dcterms:W3CDTF">2013-06-24T00:06:57Z</dcterms:created>
  <dcterms:modified xsi:type="dcterms:W3CDTF">2014-07-14T23:26:22Z</dcterms:modified>
</cp:coreProperties>
</file>