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080C55-1655-7C94-3132-B5DD20787F9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89070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618374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32262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081B0F-45E8-D433-82D4-9D3DD1E6F2E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26808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807596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47901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E63054-0A34-D11C-CE98-B70AF662F22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7233A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941138381" name=""/>
          <p:cNvPicPr>
            <a:picLocks noChangeAspect="1"/>
          </p:cNvPicPr>
          <p:nvPr/>
        </p:nvPicPr>
        <p:blipFill>
          <a:blip r:embed="rId3"/>
          <a:srcRect l="742" t="1508" r="0" b="1605"/>
          <a:stretch/>
        </p:blipFill>
        <p:spPr bwMode="auto">
          <a:xfrm flipH="0" flipV="0">
            <a:off x="955999" y="1077912"/>
            <a:ext cx="10612375" cy="5238749"/>
          </a:xfrm>
          <a:prstGeom prst="rect">
            <a:avLst/>
          </a:prstGeom>
        </p:spPr>
      </p:pic>
      <p:sp>
        <p:nvSpPr>
          <p:cNvPr id="2122019771" name=""/>
          <p:cNvSpPr txBox="1"/>
          <p:nvPr/>
        </p:nvSpPr>
        <p:spPr bwMode="auto">
          <a:xfrm flipH="0" flipV="0">
            <a:off x="1273499" y="126999"/>
            <a:ext cx="9602899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>
                <a:solidFill>
                  <a:srgbClr val="B2F7E1"/>
                </a:solidFill>
                <a:latin typeface="Open Sans Extrabold"/>
                <a:ea typeface="Open Sans Extrabold"/>
                <a:cs typeface="Open Sans Extrabold"/>
              </a:rPr>
              <a:t>Color Palette</a:t>
            </a:r>
            <a:endParaRPr sz="4800">
              <a:solidFill>
                <a:srgbClr val="B2F7E1"/>
              </a:solidFill>
              <a:latin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1728940" name=""/>
          <p:cNvSpPr/>
          <p:nvPr/>
        </p:nvSpPr>
        <p:spPr bwMode="auto">
          <a:xfrm flipH="0" flipV="0">
            <a:off x="1384245" y="1460499"/>
            <a:ext cx="9382124" cy="1254124"/>
          </a:xfrm>
          <a:prstGeom prst="rect">
            <a:avLst/>
          </a:prstGeom>
          <a:gradFill>
            <a:gsLst>
              <a:gs pos="0">
                <a:srgbClr val="B2F7E1"/>
              </a:gs>
              <a:gs pos="50000">
                <a:srgbClr val="459591"/>
              </a:gs>
              <a:gs pos="100000">
                <a:srgbClr val="255244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5213467" name=""/>
          <p:cNvSpPr txBox="1"/>
          <p:nvPr/>
        </p:nvSpPr>
        <p:spPr bwMode="auto">
          <a:xfrm flipH="0" flipV="0">
            <a:off x="1273498" y="126999"/>
            <a:ext cx="9603618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>
                <a:solidFill>
                  <a:srgbClr val="255244"/>
                </a:solidFill>
                <a:latin typeface="Open Sans Extrabold"/>
                <a:ea typeface="Open Sans Extrabold"/>
                <a:cs typeface="Open Sans Extrabold"/>
              </a:rPr>
              <a:t>Color Palette</a:t>
            </a:r>
            <a:endParaRPr sz="4800">
              <a:solidFill>
                <a:srgbClr val="255244"/>
              </a:solidFill>
              <a:latin typeface="Open Sans Extrabold"/>
              <a:cs typeface="Open Sans Extrabold"/>
            </a:endParaRPr>
          </a:p>
        </p:txBody>
      </p:sp>
      <p:sp>
        <p:nvSpPr>
          <p:cNvPr id="1652568785" name=""/>
          <p:cNvSpPr/>
          <p:nvPr/>
        </p:nvSpPr>
        <p:spPr bwMode="auto">
          <a:xfrm flipH="0" flipV="0">
            <a:off x="1384245" y="2984499"/>
            <a:ext cx="9382124" cy="1254124"/>
          </a:xfrm>
          <a:prstGeom prst="rect">
            <a:avLst/>
          </a:prstGeom>
          <a:gradFill>
            <a:gsLst>
              <a:gs pos="0">
                <a:srgbClr val="27233A"/>
              </a:gs>
              <a:gs pos="100000">
                <a:srgbClr val="459591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82466144" name=""/>
          <p:cNvSpPr/>
          <p:nvPr/>
        </p:nvSpPr>
        <p:spPr bwMode="auto">
          <a:xfrm flipH="0" flipV="0">
            <a:off x="1384245" y="4635499"/>
            <a:ext cx="9382124" cy="1254124"/>
          </a:xfrm>
          <a:prstGeom prst="rect">
            <a:avLst/>
          </a:prstGeom>
          <a:gradFill>
            <a:gsLst>
              <a:gs pos="0">
                <a:srgbClr val="331E36"/>
              </a:gs>
              <a:gs pos="100000">
                <a:srgbClr val="B2F7E1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4382263" name=""/>
          <p:cNvSpPr txBox="1"/>
          <p:nvPr/>
        </p:nvSpPr>
        <p:spPr bwMode="auto">
          <a:xfrm flipH="0" flipV="0">
            <a:off x="1273497" y="126999"/>
            <a:ext cx="9606138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>
                <a:solidFill>
                  <a:srgbClr val="255244"/>
                </a:solidFill>
                <a:latin typeface="Open Sans Extrabold"/>
                <a:ea typeface="Open Sans Extrabold"/>
                <a:cs typeface="Open Sans Extrabold"/>
              </a:rPr>
              <a:t>Fonts</a:t>
            </a:r>
            <a:endParaRPr sz="4800">
              <a:solidFill>
                <a:srgbClr val="255244"/>
              </a:solidFill>
              <a:latin typeface="Open Sans Extrabold"/>
              <a:cs typeface="Open Sans Extrabold"/>
            </a:endParaRPr>
          </a:p>
        </p:txBody>
      </p:sp>
      <p:sp>
        <p:nvSpPr>
          <p:cNvPr id="1413768733" name=""/>
          <p:cNvSpPr txBox="1"/>
          <p:nvPr/>
        </p:nvSpPr>
        <p:spPr bwMode="auto">
          <a:xfrm flipH="0" flipV="0">
            <a:off x="897899" y="1269999"/>
            <a:ext cx="1006759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rgbClr val="331E36"/>
                </a:solidFill>
                <a:latin typeface="Open Sans"/>
                <a:ea typeface="Open Sans"/>
                <a:cs typeface="Open Sans"/>
              </a:rPr>
              <a:t>Designing Fonts for Impact</a:t>
            </a:r>
            <a:endParaRPr sz="3600">
              <a:solidFill>
                <a:srgbClr val="331E36"/>
              </a:solidFill>
              <a:latin typeface="Open Sans"/>
              <a:cs typeface="Open Sans"/>
            </a:endParaRPr>
          </a:p>
        </p:txBody>
      </p:sp>
      <p:sp>
        <p:nvSpPr>
          <p:cNvPr id="1085308348" name=""/>
          <p:cNvSpPr txBox="1"/>
          <p:nvPr/>
        </p:nvSpPr>
        <p:spPr bwMode="auto">
          <a:xfrm flipH="0" flipV="0">
            <a:off x="897899" y="2135187"/>
            <a:ext cx="1006795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rgbClr val="331E36"/>
                </a:solidFill>
                <a:latin typeface="Open Sans"/>
                <a:ea typeface="Open Sans"/>
                <a:cs typeface="Open Sans"/>
              </a:rPr>
              <a:t>DESIGNING FONTS FOR IMPACT</a:t>
            </a:r>
            <a:endParaRPr sz="3600">
              <a:solidFill>
                <a:srgbClr val="331E36"/>
              </a:solidFill>
              <a:latin typeface="Open Sans"/>
              <a:cs typeface="Open Sans"/>
            </a:endParaRPr>
          </a:p>
        </p:txBody>
      </p:sp>
      <p:sp>
        <p:nvSpPr>
          <p:cNvPr id="1447949617" name=""/>
          <p:cNvSpPr txBox="1"/>
          <p:nvPr/>
        </p:nvSpPr>
        <p:spPr bwMode="auto">
          <a:xfrm flipH="0" flipV="0">
            <a:off x="897899" y="3000375"/>
            <a:ext cx="1006939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 spc="283">
                <a:solidFill>
                  <a:srgbClr val="331E36"/>
                </a:solidFill>
                <a:latin typeface="Open Sans"/>
                <a:ea typeface="Open Sans"/>
                <a:cs typeface="Open Sans"/>
              </a:rPr>
              <a:t>DESIGNING FONTS FOR IMPACT</a:t>
            </a:r>
            <a:endParaRPr sz="3600" spc="283">
              <a:solidFill>
                <a:srgbClr val="331E36"/>
              </a:solidFill>
              <a:latin typeface="Open Sans"/>
              <a:cs typeface="Open Sans"/>
            </a:endParaRPr>
          </a:p>
        </p:txBody>
      </p:sp>
      <p:sp>
        <p:nvSpPr>
          <p:cNvPr id="461156516" name=""/>
          <p:cNvSpPr txBox="1"/>
          <p:nvPr/>
        </p:nvSpPr>
        <p:spPr bwMode="auto">
          <a:xfrm flipH="0" flipV="0">
            <a:off x="897899" y="3865562"/>
            <a:ext cx="1007227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 spc="566">
                <a:solidFill>
                  <a:srgbClr val="331E36"/>
                </a:solidFill>
                <a:latin typeface="Open Sans"/>
                <a:ea typeface="Open Sans"/>
                <a:cs typeface="Open Sans"/>
              </a:rPr>
              <a:t>DESIGNING FONTS FOR </a:t>
            </a:r>
            <a:r>
              <a:rPr sz="3600" spc="566">
                <a:solidFill>
                  <a:srgbClr val="331E36"/>
                </a:solidFill>
                <a:latin typeface="Open Sans"/>
                <a:ea typeface="Open Sans"/>
                <a:cs typeface="Open Sans"/>
              </a:rPr>
              <a:t>IMPACT</a:t>
            </a:r>
            <a:endParaRPr sz="3600" spc="566">
              <a:solidFill>
                <a:srgbClr val="331E36"/>
              </a:solidFill>
              <a:latin typeface="Open Sans"/>
              <a:cs typeface="Open Sans"/>
            </a:endParaRPr>
          </a:p>
        </p:txBody>
      </p:sp>
      <p:sp>
        <p:nvSpPr>
          <p:cNvPr id="1872870488" name=""/>
          <p:cNvSpPr txBox="1"/>
          <p:nvPr/>
        </p:nvSpPr>
        <p:spPr bwMode="auto">
          <a:xfrm flipH="0" flipV="0">
            <a:off x="897899" y="4730749"/>
            <a:ext cx="1007299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 spc="566">
                <a:solidFill>
                  <a:srgbClr val="331E36"/>
                </a:solidFill>
                <a:latin typeface="Open Sans"/>
                <a:ea typeface="Open Sans"/>
                <a:cs typeface="Open Sans"/>
              </a:rPr>
              <a:t>Designing Fonts For </a:t>
            </a:r>
            <a:r>
              <a:rPr sz="3600" spc="566">
                <a:solidFill>
                  <a:srgbClr val="331E36"/>
                </a:solidFill>
                <a:latin typeface="Open Sans"/>
                <a:ea typeface="Open Sans"/>
                <a:cs typeface="Open Sans"/>
              </a:rPr>
              <a:t>Impact</a:t>
            </a:r>
            <a:endParaRPr sz="3600" spc="566">
              <a:solidFill>
                <a:srgbClr val="331E36"/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7970382" name=""/>
          <p:cNvSpPr txBox="1"/>
          <p:nvPr/>
        </p:nvSpPr>
        <p:spPr bwMode="auto">
          <a:xfrm flipH="0" flipV="0">
            <a:off x="1273497" y="126999"/>
            <a:ext cx="9606138" cy="8233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>
                <a:solidFill>
                  <a:srgbClr val="255244"/>
                </a:solidFill>
                <a:latin typeface="Open Sans Extrabold"/>
                <a:ea typeface="Open Sans Extrabold"/>
                <a:cs typeface="Open Sans Extrabold"/>
              </a:rPr>
              <a:t>Fonts</a:t>
            </a:r>
            <a:endParaRPr sz="4800">
              <a:solidFill>
                <a:srgbClr val="255244"/>
              </a:solidFill>
              <a:latin typeface="Open Sans Extrabold"/>
              <a:cs typeface="Open Sans Extrabold"/>
            </a:endParaRPr>
          </a:p>
        </p:txBody>
      </p:sp>
      <p:sp>
        <p:nvSpPr>
          <p:cNvPr id="1531226476" name=""/>
          <p:cNvSpPr txBox="1"/>
          <p:nvPr/>
        </p:nvSpPr>
        <p:spPr bwMode="auto">
          <a:xfrm flipH="0" flipV="0">
            <a:off x="897898" y="1269999"/>
            <a:ext cx="9806069" cy="640440"/>
          </a:xfrm>
          <a:prstGeom prst="rect">
            <a:avLst/>
          </a:prstGeom>
          <a:gradFill>
            <a:gsLst>
              <a:gs pos="0">
                <a:srgbClr val="B2F7E1"/>
              </a:gs>
              <a:gs pos="100000">
                <a:srgbClr val="459591"/>
              </a:gs>
            </a:gsLst>
            <a:lin ang="0" scaled="1"/>
          </a:gra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rgbClr val="27233A"/>
                </a:solidFill>
                <a:latin typeface="Open Sans"/>
                <a:ea typeface="Open Sans"/>
                <a:cs typeface="Open Sans"/>
              </a:rPr>
              <a:t>Designing Fonts for Impact</a:t>
            </a:r>
            <a:endParaRPr sz="3600">
              <a:solidFill>
                <a:srgbClr val="27233A"/>
              </a:solidFill>
              <a:latin typeface="Open Sans"/>
              <a:cs typeface="Open Sans"/>
            </a:endParaRPr>
          </a:p>
        </p:txBody>
      </p:sp>
      <p:sp>
        <p:nvSpPr>
          <p:cNvPr id="2039404523" name=""/>
          <p:cNvSpPr txBox="1"/>
          <p:nvPr/>
        </p:nvSpPr>
        <p:spPr bwMode="auto">
          <a:xfrm flipH="0" flipV="0">
            <a:off x="897898" y="2135187"/>
            <a:ext cx="1007083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ln w="19049">
                  <a:solidFill>
                    <a:srgbClr val="459591"/>
                  </a:solidFill>
                  <a:prstDash val="solid"/>
                </a:ln>
                <a:noFill/>
                <a:latin typeface="Open Sans"/>
                <a:ea typeface="Open Sans"/>
                <a:cs typeface="Open Sans"/>
              </a:rPr>
              <a:t>DESIGNING FONTS FOR </a:t>
            </a:r>
            <a:r>
              <a:rPr sz="3600">
                <a:ln w="19049">
                  <a:solidFill>
                    <a:srgbClr val="459591"/>
                  </a:solidFill>
                  <a:prstDash val="solid"/>
                </a:ln>
                <a:noFill/>
                <a:latin typeface="Open Sans"/>
                <a:ea typeface="Open Sans"/>
                <a:cs typeface="Open Sans"/>
              </a:rPr>
              <a:t>IMPACT</a:t>
            </a:r>
            <a:endParaRPr sz="3600">
              <a:ln w="19049">
                <a:solidFill>
                  <a:srgbClr val="459591"/>
                </a:solidFill>
                <a:prstDash val="solid"/>
              </a:ln>
              <a:noFill/>
              <a:latin typeface="Open Sans"/>
              <a:cs typeface="Open Sans"/>
            </a:endParaRPr>
          </a:p>
        </p:txBody>
      </p:sp>
      <p:sp>
        <p:nvSpPr>
          <p:cNvPr id="877479882" name=""/>
          <p:cNvSpPr txBox="1"/>
          <p:nvPr/>
        </p:nvSpPr>
        <p:spPr bwMode="auto">
          <a:xfrm flipH="0" flipV="0">
            <a:off x="897898" y="3000375"/>
            <a:ext cx="1007119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 spc="282">
                <a:ln>
                  <a:noFill/>
                </a:ln>
                <a:gradFill>
                  <a:gsLst>
                    <a:gs pos="0">
                      <a:srgbClr val="B2F7E1"/>
                    </a:gs>
                    <a:gs pos="100000">
                      <a:srgbClr val="459591"/>
                    </a:gs>
                  </a:gsLst>
                  <a:lin ang="0" scaled="1"/>
                </a:gradFill>
                <a:latin typeface="Open Sans Extrabold"/>
                <a:ea typeface="Open Sans Extrabold"/>
                <a:cs typeface="Open Sans Extrabold"/>
              </a:rPr>
              <a:t>DESIGNING FONTS FOR IMPACT</a:t>
            </a:r>
            <a:endParaRPr sz="3600" spc="282">
              <a:ln>
                <a:noFill/>
              </a:ln>
              <a:gradFill>
                <a:gsLst>
                  <a:gs pos="0">
                    <a:srgbClr val="B2F7E1"/>
                  </a:gs>
                  <a:gs pos="100000">
                    <a:srgbClr val="459591"/>
                  </a:gs>
                </a:gsLst>
                <a:lin ang="0" scaled="1"/>
              </a:gradFill>
              <a:latin typeface="Open Sans Extrabold"/>
              <a:cs typeface="Open Sans Extrabold"/>
            </a:endParaRPr>
          </a:p>
        </p:txBody>
      </p:sp>
      <p:sp>
        <p:nvSpPr>
          <p:cNvPr id="1874034525" name=""/>
          <p:cNvSpPr txBox="1"/>
          <p:nvPr/>
        </p:nvSpPr>
        <p:spPr bwMode="auto">
          <a:xfrm flipH="0" flipV="0">
            <a:off x="897898" y="3865561"/>
            <a:ext cx="1007479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 spc="565">
                <a:ln w="19049">
                  <a:solidFill>
                    <a:srgbClr val="459591"/>
                  </a:solidFill>
                  <a:prstDash val="solid"/>
                </a:ln>
                <a:noFill/>
                <a:latin typeface="Open Sans Extrabold"/>
                <a:ea typeface="Open Sans Extrabold"/>
                <a:cs typeface="Open Sans Extrabold"/>
              </a:rPr>
              <a:t>DESIGNING FONTS FOR </a:t>
            </a:r>
            <a:r>
              <a:rPr sz="3600" spc="565">
                <a:ln w="19049">
                  <a:solidFill>
                    <a:srgbClr val="459591"/>
                  </a:solidFill>
                  <a:prstDash val="solid"/>
                </a:ln>
                <a:noFill/>
                <a:latin typeface="Open Sans Extrabold"/>
                <a:ea typeface="Open Sans Extrabold"/>
                <a:cs typeface="Open Sans Extrabold"/>
              </a:rPr>
              <a:t>IMPACT</a:t>
            </a:r>
            <a:endParaRPr sz="3600" spc="565">
              <a:ln w="19049">
                <a:solidFill>
                  <a:srgbClr val="459591"/>
                </a:solidFill>
                <a:prstDash val="solid"/>
              </a:ln>
              <a:noFill/>
              <a:latin typeface="Open Sans Extrabold"/>
              <a:cs typeface="Open Sans Extrabold"/>
            </a:endParaRPr>
          </a:p>
        </p:txBody>
      </p:sp>
      <p:sp>
        <p:nvSpPr>
          <p:cNvPr id="140167095" name=""/>
          <p:cNvSpPr txBox="1"/>
          <p:nvPr/>
        </p:nvSpPr>
        <p:spPr bwMode="auto">
          <a:xfrm flipH="0" flipV="0">
            <a:off x="895378" y="4730749"/>
            <a:ext cx="1007407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 spc="565">
                <a:solidFill>
                  <a:srgbClr val="331E36"/>
                </a:solidFill>
                <a:latin typeface="Open Sans Light"/>
                <a:ea typeface="Open Sans Light"/>
                <a:cs typeface="Open Sans Light"/>
              </a:rPr>
              <a:t>Designing Fonts For </a:t>
            </a:r>
            <a:r>
              <a:rPr sz="3600" spc="565">
                <a:solidFill>
                  <a:srgbClr val="331E36"/>
                </a:solidFill>
                <a:latin typeface="Open Sans Light"/>
                <a:ea typeface="Open Sans Light"/>
                <a:cs typeface="Open Sans Light"/>
              </a:rPr>
              <a:t>Impact</a:t>
            </a:r>
            <a:endParaRPr sz="3600" spc="565">
              <a:solidFill>
                <a:srgbClr val="331E36"/>
              </a:solidFill>
              <a:latin typeface="Open Sans Light"/>
              <a:cs typeface="Open Sans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2024-01-30T03:38:14Z</dcterms:modified>
  <cp:category/>
  <cp:contentStatus/>
  <cp:version/>
</cp:coreProperties>
</file>