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1645285"/>
            <a:ext cx="4401820" cy="2926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27170" y="1561465"/>
            <a:ext cx="243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fixed false positive rate = 0.2</a:t>
            </a:r>
            <a:endParaRPr lang="en-US" altLang="en-US" sz="900"/>
          </a:p>
          <a:p>
            <a:endParaRPr lang="en-US" altLang="en-US" sz="900"/>
          </a:p>
        </p:txBody>
      </p:sp>
      <p:cxnSp>
        <p:nvCxnSpPr>
          <p:cNvPr id="8" name="Straight Connector 7"/>
          <p:cNvCxnSpPr/>
          <p:nvPr/>
        </p:nvCxnSpPr>
        <p:spPr>
          <a:xfrm>
            <a:off x="3895725" y="2482215"/>
            <a:ext cx="367601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 rot="3840000">
            <a:off x="5828665" y="2637790"/>
            <a:ext cx="1623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900">
                <a:sym typeface="+mn-ea"/>
              </a:rPr>
              <a:t>false negative rates from</a:t>
            </a:r>
            <a:endParaRPr lang="en-US" altLang="en-US" sz="900">
              <a:sym typeface="+mn-ea"/>
            </a:endParaRPr>
          </a:p>
          <a:p>
            <a:r>
              <a:rPr lang="en-US" altLang="en-US" sz="900">
                <a:sym typeface="+mn-ea"/>
              </a:rPr>
              <a:t> 0.01 to 0.2</a:t>
            </a:r>
            <a:endParaRPr lang="en-US" altLang="en-US" sz="9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74105" y="2382520"/>
            <a:ext cx="608330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1222375"/>
            <a:ext cx="6842760" cy="4664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Courier</vt:lpstr>
      <vt:lpstr>Gubbi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</dc:creator>
  <cp:lastModifiedBy>ian</cp:lastModifiedBy>
  <cp:revision>8</cp:revision>
  <dcterms:created xsi:type="dcterms:W3CDTF">2020-03-24T19:43:59Z</dcterms:created>
  <dcterms:modified xsi:type="dcterms:W3CDTF">2020-03-24T19:43:59Z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