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F0C81-1CE2-4152-9BD2-EF241AEB4C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C93587-5594-4CA9-81A2-95C699A9F2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F5669-3DE2-4E5E-880F-ABA412A9F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1B4C-9967-4DF4-ACBD-052262322600}" type="datetimeFigureOut">
              <a:rPr lang="en-IN" smtClean="0"/>
              <a:t>04-09-2020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6F1B0-B815-4A47-90C8-E4D572F64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63937-2972-4D53-B4E0-5BD84226A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D760D-9094-44FB-AAB8-C9F82FEF5E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026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41E5C-4B3D-4506-ADE3-71C8275F6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CC169F-1276-4204-9C46-9AEC58349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50B0B-75AC-4A12-AEA8-3385387A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1B4C-9967-4DF4-ACBD-052262322600}" type="datetimeFigureOut">
              <a:rPr lang="en-IN" smtClean="0"/>
              <a:t>04-09-2020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8B577-1E48-432C-A6FD-034D3E3EA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3149E-4298-43E4-B09D-BACF0AF9B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D760D-9094-44FB-AAB8-C9F82FEF5E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425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8DE5C1-1937-4908-80E8-672A3D3AA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19C456-DB2C-4E74-A9FD-B6DE3717F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9FF15-B3A7-4DE1-89B5-900090305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1B4C-9967-4DF4-ACBD-052262322600}" type="datetimeFigureOut">
              <a:rPr lang="en-IN" smtClean="0"/>
              <a:t>04-09-2020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DACF0-7E4B-4D70-A2DD-DC5B5F824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CED7D-02A0-4384-8E90-BCAADDD8E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D760D-9094-44FB-AAB8-C9F82FEF5E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4847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728AF-D385-412B-99B8-A94B65B30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C8437-97D0-4491-BFB1-5663C1BAD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8A641-C9AB-4242-8866-8ACCA7581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1B4C-9967-4DF4-ACBD-052262322600}" type="datetimeFigureOut">
              <a:rPr lang="en-IN" smtClean="0"/>
              <a:t>04-09-2020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AFFF1-8F00-4AF2-9D1A-B1E9DAB0F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47D85-98FA-47AF-A193-0824C9478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D760D-9094-44FB-AAB8-C9F82FEF5E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8798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533D7-0444-49FE-8431-D0BA1F276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8B9B0-70C8-4E8E-8EAF-2E4F718B6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35898-9FFE-46B4-921D-0F0C0BAFE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1B4C-9967-4DF4-ACBD-052262322600}" type="datetimeFigureOut">
              <a:rPr lang="en-IN" smtClean="0"/>
              <a:t>04-09-2020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2BD91-119E-4B09-8068-2D81D3DB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313B9-BE14-4CE1-9284-182E1CCCA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D760D-9094-44FB-AAB8-C9F82FEF5E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064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2F39-9FC3-4FD0-B18C-6BE299B15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CE923-714D-468B-B2E2-E80E991F5D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352A0D-AA73-43FC-99A0-D0A706BE9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D6AE39-E537-46D5-ABAA-A68200D05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1B4C-9967-4DF4-ACBD-052262322600}" type="datetimeFigureOut">
              <a:rPr lang="en-IN" smtClean="0"/>
              <a:t>04-09-2020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A03AC-55C1-4976-8C30-17B856B22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8D4004-1A36-432F-BAF4-FBF74463A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D760D-9094-44FB-AAB8-C9F82FEF5E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86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360EE-43EC-48E8-977E-24A773290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FB726-2513-4741-88BC-1A9BDFF3E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68E764-A543-4807-B59C-CCAECF74D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E67BD9-34EE-45DE-B5C9-B69A695511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846F1B-1FDC-4410-84B6-BF228CBDDB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BD4644-EE7B-4C1B-BA58-7D2D211CF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1B4C-9967-4DF4-ACBD-052262322600}" type="datetimeFigureOut">
              <a:rPr lang="en-IN" smtClean="0"/>
              <a:t>04-09-2020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881488-E55D-48B2-80C0-3496B291D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480D5C-7612-47FF-BA54-4B868EBAC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D760D-9094-44FB-AAB8-C9F82FEF5E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3812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F2F42-1EC7-4A8E-8A49-9ADF77FFA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0DFC0A-FECF-46A4-AE74-2E89063F9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1B4C-9967-4DF4-ACBD-052262322600}" type="datetimeFigureOut">
              <a:rPr lang="en-IN" smtClean="0"/>
              <a:t>04-09-2020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500C0C-B6CF-487D-9016-B18509480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319BAD-8421-4286-8CC6-019CD8F1F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D760D-9094-44FB-AAB8-C9F82FEF5E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502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55DE82-6270-4FA6-B246-F834B9CDF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1B4C-9967-4DF4-ACBD-052262322600}" type="datetimeFigureOut">
              <a:rPr lang="en-IN" smtClean="0"/>
              <a:t>04-09-2020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45BFD9-693F-452A-ACFF-85ADE2E79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BCC4F7-57C9-40FF-9556-43DE4FDC7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D760D-9094-44FB-AAB8-C9F82FEF5E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628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8F44F-073A-4660-829F-31588276D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DDE1F-3631-43CB-9E9D-11D5C10A0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C7BA81-BDD5-41D3-9DE7-3C4EF43482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566FB-46C5-45C4-88F3-9105F6381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1B4C-9967-4DF4-ACBD-052262322600}" type="datetimeFigureOut">
              <a:rPr lang="en-IN" smtClean="0"/>
              <a:t>04-09-2020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E40229-497A-4BCD-917F-B6938DEEC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2AF714-419B-4398-AAFD-54D01A054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D760D-9094-44FB-AAB8-C9F82FEF5E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1220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EBA33-E1CE-417E-98C5-9CFBF9475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DBDB2C-BF32-4186-B0D1-8EA1C6E16A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3AF2BF-8361-40D1-80E6-36B257A1D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049D6-692F-4977-BB86-082296ADE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1B4C-9967-4DF4-ACBD-052262322600}" type="datetimeFigureOut">
              <a:rPr lang="en-IN" smtClean="0"/>
              <a:t>04-09-2020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317071-C5A5-4A43-9D35-D9D2883CA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3F5765-D81A-4AEA-8E74-16CB3A62B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D760D-9094-44FB-AAB8-C9F82FEF5E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070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6FA147-0D81-408B-9060-31A981125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6339C-C302-4D05-A4E3-AF68E699B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F511A-658F-40A3-A68D-15F2A7302B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51B4C-9967-4DF4-ACBD-052262322600}" type="datetimeFigureOut">
              <a:rPr lang="en-IN" smtClean="0"/>
              <a:t>04-09-2020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45516-6684-4619-B673-BE1CE9A5FD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F2547-E4B0-406F-A660-A43C08451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D760D-9094-44FB-AAB8-C9F82FEF5E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195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1FCDB8A-D986-4857-B933-484A758B35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3787" y="476108"/>
            <a:ext cx="7778213" cy="5905781"/>
          </a:xfrm>
          <a:custGeom>
            <a:avLst/>
            <a:gdLst>
              <a:gd name="connsiteX0" fmla="*/ 3727582 w 7778213"/>
              <a:gd name="connsiteY0" fmla="*/ 0 h 5905781"/>
              <a:gd name="connsiteX1" fmla="*/ 7778213 w 7778213"/>
              <a:gd name="connsiteY1" fmla="*/ 0 h 5905781"/>
              <a:gd name="connsiteX2" fmla="*/ 7778213 w 7778213"/>
              <a:gd name="connsiteY2" fmla="*/ 5905761 h 5905781"/>
              <a:gd name="connsiteX3" fmla="*/ 7485321 w 7778213"/>
              <a:gd name="connsiteY3" fmla="*/ 5905761 h 5905781"/>
              <a:gd name="connsiteX4" fmla="*/ 7485321 w 7778213"/>
              <a:gd name="connsiteY4" fmla="*/ 5905762 h 5905781"/>
              <a:gd name="connsiteX5" fmla="*/ 4228895 w 7778213"/>
              <a:gd name="connsiteY5" fmla="*/ 5905762 h 5905781"/>
              <a:gd name="connsiteX6" fmla="*/ 4228895 w 7778213"/>
              <a:gd name="connsiteY6" fmla="*/ 5905780 h 5905781"/>
              <a:gd name="connsiteX7" fmla="*/ 3936003 w 7778213"/>
              <a:gd name="connsiteY7" fmla="*/ 5905780 h 5905781"/>
              <a:gd name="connsiteX8" fmla="*/ 3936003 w 7778213"/>
              <a:gd name="connsiteY8" fmla="*/ 5905781 h 5905781"/>
              <a:gd name="connsiteX9" fmla="*/ 0 w 7778213"/>
              <a:gd name="connsiteY9" fmla="*/ 5905781 h 5905781"/>
              <a:gd name="connsiteX10" fmla="*/ 2796838 w 7778213"/>
              <a:gd name="connsiteY10" fmla="*/ 20 h 5905781"/>
              <a:gd name="connsiteX11" fmla="*/ 3089730 w 7778213"/>
              <a:gd name="connsiteY11" fmla="*/ 20 h 5905781"/>
              <a:gd name="connsiteX12" fmla="*/ 3089730 w 7778213"/>
              <a:gd name="connsiteY12" fmla="*/ 19 h 5905781"/>
              <a:gd name="connsiteX13" fmla="*/ 3434690 w 7778213"/>
              <a:gd name="connsiteY13" fmla="*/ 19 h 5905781"/>
              <a:gd name="connsiteX14" fmla="*/ 3434690 w 7778213"/>
              <a:gd name="connsiteY14" fmla="*/ 1 h 5905781"/>
              <a:gd name="connsiteX15" fmla="*/ 3727582 w 7778213"/>
              <a:gd name="connsiteY15" fmla="*/ 1 h 590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778213" h="5905781">
                <a:moveTo>
                  <a:pt x="3727582" y="0"/>
                </a:moveTo>
                <a:lnTo>
                  <a:pt x="7778213" y="0"/>
                </a:lnTo>
                <a:lnTo>
                  <a:pt x="7778213" y="5905761"/>
                </a:lnTo>
                <a:lnTo>
                  <a:pt x="7485321" y="5905761"/>
                </a:lnTo>
                <a:lnTo>
                  <a:pt x="7485321" y="5905762"/>
                </a:lnTo>
                <a:lnTo>
                  <a:pt x="4228895" y="5905762"/>
                </a:lnTo>
                <a:lnTo>
                  <a:pt x="4228895" y="5905780"/>
                </a:lnTo>
                <a:lnTo>
                  <a:pt x="3936003" y="5905780"/>
                </a:lnTo>
                <a:lnTo>
                  <a:pt x="3936003" y="5905781"/>
                </a:lnTo>
                <a:lnTo>
                  <a:pt x="0" y="5905781"/>
                </a:lnTo>
                <a:lnTo>
                  <a:pt x="2796838" y="20"/>
                </a:lnTo>
                <a:lnTo>
                  <a:pt x="3089730" y="20"/>
                </a:lnTo>
                <a:lnTo>
                  <a:pt x="3089730" y="19"/>
                </a:lnTo>
                <a:lnTo>
                  <a:pt x="3434690" y="19"/>
                </a:lnTo>
                <a:lnTo>
                  <a:pt x="3434690" y="1"/>
                </a:lnTo>
                <a:lnTo>
                  <a:pt x="3727582" y="1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3421B4C-AA27-4F32-AA73-DA587F272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6110"/>
            <a:ext cx="6769978" cy="5905761"/>
          </a:xfrm>
          <a:custGeom>
            <a:avLst/>
            <a:gdLst>
              <a:gd name="connsiteX0" fmla="*/ 0 w 6769978"/>
              <a:gd name="connsiteY0" fmla="*/ 0 h 5905761"/>
              <a:gd name="connsiteX1" fmla="*/ 6769978 w 6769978"/>
              <a:gd name="connsiteY1" fmla="*/ 0 h 5905761"/>
              <a:gd name="connsiteX2" fmla="*/ 3973138 w 6769978"/>
              <a:gd name="connsiteY2" fmla="*/ 5905761 h 5905761"/>
              <a:gd name="connsiteX3" fmla="*/ 0 w 6769978"/>
              <a:gd name="connsiteY3" fmla="*/ 5905761 h 590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9978" h="5905761">
                <a:moveTo>
                  <a:pt x="0" y="0"/>
                </a:moveTo>
                <a:lnTo>
                  <a:pt x="6769978" y="0"/>
                </a:lnTo>
                <a:lnTo>
                  <a:pt x="3973138" y="5905761"/>
                </a:lnTo>
                <a:lnTo>
                  <a:pt x="0" y="5905761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85C826-2845-49B9-814E-DF30F54F2F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1655286"/>
            <a:ext cx="4224048" cy="2610042"/>
          </a:xfrm>
        </p:spPr>
        <p:txBody>
          <a:bodyPr>
            <a:normAutofit/>
          </a:bodyPr>
          <a:lstStyle/>
          <a:p>
            <a:pPr algn="l"/>
            <a:r>
              <a:rPr lang="en-IN" sz="5400" b="1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AWS DevOps CI/CD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B31BA4-C5FD-4D74-9751-8266C1BDB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373384"/>
            <a:ext cx="3405900" cy="829055"/>
          </a:xfrm>
        </p:spPr>
        <p:txBody>
          <a:bodyPr>
            <a:normAutofit/>
          </a:bodyPr>
          <a:lstStyle/>
          <a:p>
            <a:pPr algn="l"/>
            <a:r>
              <a:rPr lang="en-IN" sz="2000" dirty="0" err="1">
                <a:solidFill>
                  <a:srgbClr val="FFFFFF"/>
                </a:solidFill>
              </a:rPr>
              <a:t>javatechie</a:t>
            </a:r>
            <a:endParaRPr lang="en-IN" sz="2000" dirty="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4ED4A9-CC55-45D6-92A8-BA2283F9FC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317" y="2885440"/>
            <a:ext cx="5508637" cy="165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180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3FF55-22D8-4C74-A443-F6B80F590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18022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Cambria" panose="02040503050406030204" pitchFamily="18" charset="0"/>
                <a:ea typeface="Cambria" panose="02040503050406030204" pitchFamily="18" charset="0"/>
              </a:rPr>
              <a:t>Why We need CI/CD 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726152-D1A8-4ED0-94BD-1F6BE0A680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760" y="2791699"/>
            <a:ext cx="2787861" cy="209089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FD2847-1C05-4AB3-B4F3-792A1DCB4114}"/>
              </a:ext>
            </a:extLst>
          </p:cNvPr>
          <p:cNvSpPr txBox="1"/>
          <p:nvPr/>
        </p:nvSpPr>
        <p:spPr>
          <a:xfrm>
            <a:off x="1829434" y="5001895"/>
            <a:ext cx="2861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Microservice Application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FB4444-BE10-481C-A493-4B6C039E3B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447" y="2440641"/>
            <a:ext cx="2561254" cy="25612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676119-A724-4220-93C7-143E130D09D4}"/>
              </a:ext>
            </a:extLst>
          </p:cNvPr>
          <p:cNvSpPr txBox="1"/>
          <p:nvPr/>
        </p:nvSpPr>
        <p:spPr>
          <a:xfrm>
            <a:off x="8569971" y="5001895"/>
            <a:ext cx="2861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Elastic Beanstalk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420215C-FCC9-499A-AC1D-B9AF7C6F3A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470" y="2517811"/>
            <a:ext cx="1232906" cy="1232906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FE97D18-4031-4CCE-9372-027B491E0ED0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810125" y="3721268"/>
            <a:ext cx="33383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735D4F7-7E5B-4338-BF93-BEDC13CE5B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320" y="3875247"/>
            <a:ext cx="639603" cy="639603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98BDE19-6937-44B0-BB70-A2FE80577E66}"/>
              </a:ext>
            </a:extLst>
          </p:cNvPr>
          <p:cNvCxnSpPr>
            <a:endCxn id="26" idx="1"/>
          </p:cNvCxnSpPr>
          <p:nvPr/>
        </p:nvCxnSpPr>
        <p:spPr>
          <a:xfrm>
            <a:off x="4810125" y="4195048"/>
            <a:ext cx="15091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31A7A6A-56DA-4115-A632-E3E33DB56D2E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6958923" y="4195049"/>
            <a:ext cx="1261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44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CA6E5-4BB6-4258-9677-2021133F2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Cambria" panose="02040503050406030204" pitchFamily="18" charset="0"/>
                <a:ea typeface="Cambria" panose="02040503050406030204" pitchFamily="18" charset="0"/>
              </a:rPr>
              <a:t>Integration Flow 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7CA123-55E2-4EB3-BC4A-7C73155F13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50" y="3615480"/>
            <a:ext cx="2274694" cy="1706021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715123A-BB17-401D-942A-07936F25527E}"/>
              </a:ext>
            </a:extLst>
          </p:cNvPr>
          <p:cNvCxnSpPr>
            <a:cxnSpLocks/>
          </p:cNvCxnSpPr>
          <p:nvPr/>
        </p:nvCxnSpPr>
        <p:spPr>
          <a:xfrm flipV="1">
            <a:off x="2535044" y="4468491"/>
            <a:ext cx="11130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D720F88-6CF6-46D3-B0C1-66D1BAE444F4}"/>
              </a:ext>
            </a:extLst>
          </p:cNvPr>
          <p:cNvCxnSpPr>
            <a:cxnSpLocks/>
          </p:cNvCxnSpPr>
          <p:nvPr/>
        </p:nvCxnSpPr>
        <p:spPr>
          <a:xfrm>
            <a:off x="6072127" y="4360228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C68664B2-B5E0-436A-825F-79B93A244210}"/>
              </a:ext>
            </a:extLst>
          </p:cNvPr>
          <p:cNvSpPr/>
          <p:nvPr/>
        </p:nvSpPr>
        <p:spPr>
          <a:xfrm>
            <a:off x="3704707" y="2992139"/>
            <a:ext cx="7903093" cy="3399134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4B311CED-8532-4F97-AA3F-6BE0ED366A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394" y="3615482"/>
            <a:ext cx="2052352" cy="1706018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3E85CA18-6D69-49A5-946C-C7B88FCF07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409" y="3689822"/>
            <a:ext cx="1357017" cy="155733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470A4D8B-8342-49C6-973D-8E32140904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054" y="3615480"/>
            <a:ext cx="1706019" cy="1706019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6A801EE-87B4-4E85-873D-DA5257A20E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951" y="2338065"/>
            <a:ext cx="4087105" cy="1253379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8DAA78B-6808-49C2-8567-8EA699DB03E1}"/>
              </a:ext>
            </a:extLst>
          </p:cNvPr>
          <p:cNvCxnSpPr>
            <a:cxnSpLocks/>
          </p:cNvCxnSpPr>
          <p:nvPr/>
        </p:nvCxnSpPr>
        <p:spPr>
          <a:xfrm>
            <a:off x="5879711" y="4468487"/>
            <a:ext cx="116966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26F0FCD-D8FF-4318-B0F3-64BA14A87C93}"/>
              </a:ext>
            </a:extLst>
          </p:cNvPr>
          <p:cNvCxnSpPr/>
          <p:nvPr/>
        </p:nvCxnSpPr>
        <p:spPr>
          <a:xfrm>
            <a:off x="8595151" y="4479278"/>
            <a:ext cx="1463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8B0A268-942A-4AA8-8430-D1D8D2304134}"/>
              </a:ext>
            </a:extLst>
          </p:cNvPr>
          <p:cNvSpPr txBox="1"/>
          <p:nvPr/>
        </p:nvSpPr>
        <p:spPr>
          <a:xfrm>
            <a:off x="4506371" y="5465350"/>
            <a:ext cx="1476375" cy="377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GitHub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7CEBFD6-706C-4888-9C50-B153330B3959}"/>
              </a:ext>
            </a:extLst>
          </p:cNvPr>
          <p:cNvSpPr txBox="1"/>
          <p:nvPr/>
        </p:nvSpPr>
        <p:spPr>
          <a:xfrm>
            <a:off x="6975997" y="5483519"/>
            <a:ext cx="205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AWS Code Build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45D1D94-EE75-4671-B80E-277A40D0CCA0}"/>
              </a:ext>
            </a:extLst>
          </p:cNvPr>
          <p:cNvSpPr txBox="1"/>
          <p:nvPr/>
        </p:nvSpPr>
        <p:spPr>
          <a:xfrm>
            <a:off x="9401950" y="5483519"/>
            <a:ext cx="205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Elastic Beanstalk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2E73C9B-3D42-4225-9ACB-775422D02135}"/>
              </a:ext>
            </a:extLst>
          </p:cNvPr>
          <p:cNvSpPr txBox="1"/>
          <p:nvPr/>
        </p:nvSpPr>
        <p:spPr>
          <a:xfrm>
            <a:off x="478082" y="5668185"/>
            <a:ext cx="205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Microservice App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CC48F22C-3DF9-4299-85A3-A611DE8ABC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153" y="1880917"/>
            <a:ext cx="1325563" cy="1325563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0207286A-5D75-44A8-8101-17C936AEBEBD}"/>
              </a:ext>
            </a:extLst>
          </p:cNvPr>
          <p:cNvSpPr txBox="1"/>
          <p:nvPr/>
        </p:nvSpPr>
        <p:spPr>
          <a:xfrm>
            <a:off x="3108223" y="2344762"/>
            <a:ext cx="170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buildspec.yml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67D04BF-9248-4829-BCB3-11EC35FDFE92}"/>
              </a:ext>
            </a:extLst>
          </p:cNvPr>
          <p:cNvCxnSpPr>
            <a:cxnSpLocks/>
          </p:cNvCxnSpPr>
          <p:nvPr/>
        </p:nvCxnSpPr>
        <p:spPr>
          <a:xfrm>
            <a:off x="4665949" y="2529428"/>
            <a:ext cx="2383425" cy="184553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928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43" grpId="0"/>
      <p:bldP spid="44" grpId="0"/>
      <p:bldP spid="45" grpId="0"/>
      <p:bldP spid="4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31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</vt:lpstr>
      <vt:lpstr>Office Theme</vt:lpstr>
      <vt:lpstr>AWS DevOps CI/CD</vt:lpstr>
      <vt:lpstr>Why We need CI/CD ?</vt:lpstr>
      <vt:lpstr>Integration Flow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DevOps CI/CD</dc:title>
  <dc:creator>Basant Hota</dc:creator>
  <cp:lastModifiedBy>Basant Hota</cp:lastModifiedBy>
  <cp:revision>12</cp:revision>
  <dcterms:created xsi:type="dcterms:W3CDTF">2020-09-04T17:57:36Z</dcterms:created>
  <dcterms:modified xsi:type="dcterms:W3CDTF">2020-09-04T19:13:39Z</dcterms:modified>
</cp:coreProperties>
</file>