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F9F9-57E8-4D72-B93E-2AAC579AE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357F8-1E58-43B6-A490-5753F41D0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35AA-3BCE-4E1B-8AEC-B7E30B46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8B2B-92AA-455A-9B3C-2354AF17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0607-A610-4948-930E-46D1E850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4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4D6E-3AAC-44E0-9EB8-5C64F518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C7FE8-4427-482E-9E9F-02FAA3E90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9380-093D-449D-BC1F-5E894781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82B7-05DB-4ACF-83A9-1F2042DB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244F-9CBA-4E27-8D38-FCEFD8D9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2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A1659-C7C2-4717-B7F1-7AE1CC612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FB941-A140-4BBB-99B7-3ECBEEA1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08B6-C098-4ECF-97B8-E8837493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4999-F4AB-4B69-AF67-520A8ABB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DD82-4BB6-46A4-9D5C-036CC46F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8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053E-4971-4927-BD6E-4E262A19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3E31-FB32-45B7-861C-5DC3F3A6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02EC-24E0-41E8-941B-CE7903B4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B1D6-8108-4938-896B-DE3D340C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3BCC-5C18-4BE2-B0B5-EE819974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4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6A3F-F5E0-430F-92A6-5625C442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66BDD-692A-4C7C-AD10-DD9569A7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61C4-94C6-46CA-ACE3-E57305F1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9EBC-2CCF-4614-BACE-1864D0E2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7B4A-9498-42A7-A19F-3719B7E9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7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1E63-C4F9-494F-978F-CCAB73F3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3ED9-D2E9-41D7-9B7A-C8A8E62CF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4F44C-0ED8-41BE-9135-675E3A9F5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96E36-4CC5-416F-A172-AB144BD9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25F7-B0E4-4409-BEE9-90F15F8C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CC2B3-4C17-4C60-B4DC-A1013EB4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08D8-12B6-469B-8ACB-2E833FF1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ADF99-4A0E-48D5-A641-4D874CB5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79CD3-A31E-4488-920E-79C92C8A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85A14-8135-4E87-AC5E-D6603E95F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7077B-478B-4E64-8A63-C4CC14F85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DD8D5-0E27-4A22-B528-56FB1E6F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893C7-3739-49FC-B638-CEB935E9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9A7CB-02C7-44B4-9D37-D944245C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39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1AD4-80F8-4B28-8C50-7B37660A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6EED-DEEB-48A3-9122-45EB3211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A053E-8E40-4551-9FD1-2B07B676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225AB-397A-4D98-AFAA-63D4404E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62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4BDB6-4E23-48AE-BC5E-650A1433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F7D0F-E5C3-4CC7-A6A8-B08420F4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48A4F-1725-4D54-87A9-6B4CE380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33C3-70AC-41A1-B519-9FB93B42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41AEA-ED06-4799-B9F8-C7BA9F80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416E-53DD-4674-BA92-6C47866AC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4C568-7EED-4326-A486-253DD054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7BA12-3B19-465C-A22B-FF7168AB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96B9F-E056-4544-A676-72A21A58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B93B-F5B7-4967-A5CE-91ACE5D4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A97E9-317C-4AC0-A60A-5E069100A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D1A7-B2C2-4D2E-B06F-D6307133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8834-0E44-40BE-B789-D4B84F97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183F6-EA44-44C8-869B-005D2107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608F-F1EC-4025-8C18-63E575CB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7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FD9F9-B1FF-4D39-9DEC-F6CEC574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6CF0-B359-4E9E-8B0C-AC683DE7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4C2F-ABC9-47BA-8F10-C2B6DA5B2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E2DB-5ABC-4D6E-9D45-58CA2D56903C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BEC9-C8B1-4025-8BAA-96EE425BF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FF68-D804-4E82-8523-5777E2CE5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144E-E5C2-4D0E-807F-65DD02754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0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5D57FE-F604-4D05-9407-C09C7B844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65" y="892730"/>
            <a:ext cx="8522336" cy="5654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D55288-B8F6-4856-9F64-2732024B7050}"/>
              </a:ext>
            </a:extLst>
          </p:cNvPr>
          <p:cNvSpPr txBox="1"/>
          <p:nvPr/>
        </p:nvSpPr>
        <p:spPr>
          <a:xfrm>
            <a:off x="4133850" y="310833"/>
            <a:ext cx="349567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b="1" dirty="0"/>
              <a:t>Elastic Beanstalk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E4A17A-AC5C-486E-BABE-A40FFB119E3A}"/>
              </a:ext>
            </a:extLst>
          </p:cNvPr>
          <p:cNvSpPr/>
          <p:nvPr/>
        </p:nvSpPr>
        <p:spPr>
          <a:xfrm>
            <a:off x="3971925" y="3086101"/>
            <a:ext cx="4105275" cy="2133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679771-EC9D-4FF7-A2E4-0D6EA965B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2651795"/>
            <a:ext cx="1381125" cy="9974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1ACEAA-5211-4FBF-9535-F0CCAD3C6B7C}"/>
              </a:ext>
            </a:extLst>
          </p:cNvPr>
          <p:cNvSpPr txBox="1"/>
          <p:nvPr/>
        </p:nvSpPr>
        <p:spPr>
          <a:xfrm>
            <a:off x="6362700" y="315573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</a:rPr>
              <a:t>EC2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chemeClr val="accent2"/>
                </a:solidFill>
              </a:rPr>
              <a:t>Instance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B89A6E-E4B5-4A9B-A9F9-AD812F18B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3665081"/>
            <a:ext cx="2276474" cy="14453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069B51-8412-420D-8581-E38DC009CA3B}"/>
              </a:ext>
            </a:extLst>
          </p:cNvPr>
          <p:cNvSpPr txBox="1"/>
          <p:nvPr/>
        </p:nvSpPr>
        <p:spPr>
          <a:xfrm>
            <a:off x="7022941" y="4495800"/>
            <a:ext cx="196866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Web Application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DF12FB-38B5-4C95-9EFD-5988AD3EE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474" y="2349658"/>
            <a:ext cx="1758635" cy="1758635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D97E10-AA68-4BB3-8531-5D13340F3539}"/>
              </a:ext>
            </a:extLst>
          </p:cNvPr>
          <p:cNvCxnSpPr>
            <a:endCxn id="21" idx="0"/>
          </p:cNvCxnSpPr>
          <p:nvPr/>
        </p:nvCxnSpPr>
        <p:spPr>
          <a:xfrm rot="5400000" flipH="1" flipV="1">
            <a:off x="8706087" y="2416096"/>
            <a:ext cx="2146142" cy="2013267"/>
          </a:xfrm>
          <a:prstGeom prst="bentConnector3">
            <a:avLst>
              <a:gd name="adj1" fmla="val 11065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3933BA7-3731-4635-A25F-7C584DB93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1" y="1108815"/>
            <a:ext cx="2567725" cy="2431144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9E1DB1E-9F20-4316-87AB-0FF066CE4EBF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2499448" y="2680424"/>
            <a:ext cx="1828514" cy="1116439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8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Hota</dc:creator>
  <cp:lastModifiedBy>Basant Hota</cp:lastModifiedBy>
  <cp:revision>4</cp:revision>
  <dcterms:created xsi:type="dcterms:W3CDTF">2020-06-23T04:06:53Z</dcterms:created>
  <dcterms:modified xsi:type="dcterms:W3CDTF">2020-06-23T04:42:26Z</dcterms:modified>
</cp:coreProperties>
</file>