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9D67-8652-4ED0-8B65-10C2C0D5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05907-6B49-4830-8BF1-8D2C03DB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DC04-87EF-4212-A3CD-6CAD162E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E16A-A217-473E-BFA6-FE35617D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B4EC-1F28-4F9D-B5AB-101E582A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9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9881-C80E-45C5-A728-31B3658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B40D9-B15D-4228-945B-DA07656BA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4298-CD1D-49FC-B14A-D4BCAEEC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602C-54DB-4C79-9BD4-3A88B208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5F1E-2780-494B-8325-CDCBC4ED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1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840C9-8479-49BA-8127-AAD1C597A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500EC-8AF2-41E5-A0E7-16A79F7DE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A37C6-2BA3-41BA-8F9B-B29563E1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B4714-DA31-416C-9C7D-A326FD5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C331-9ACF-47BB-A784-047F450D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3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0809-B476-49D2-BE0B-53C10FF5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4075-B85D-47BB-8F8F-477B5045B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7533-9C2A-4CF7-968B-CF33E8B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AA99-D648-4CEE-9DC2-E23DE43B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E57F-507F-4C71-865E-7FA4824B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7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B20-5DDD-4AC0-A402-3A965857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26BC-B6A6-4C1C-B29D-EA3CB2C63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0DC8-A703-4D5E-BC6E-FB9B50DE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E8CF1-A6BF-44C0-AA98-E9F5EDC7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01636-F320-4D3C-B62C-5B905710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97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4082-ADC7-4595-A9BC-1808A563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B3C7-EFCB-409B-AD0C-C4CC1C0F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0242E-CDD7-4CFA-ABFD-174D99EEE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5ACF2-7FBC-4D84-AD81-91D37B7A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8801-8E65-4F90-9E17-21E8D40B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A6269-D747-44B7-940C-18D3C58F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73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9698-0612-4582-BD01-7F602E90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8FFD-9ACA-4733-A49A-0C8418B0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50B44-AB49-4B3E-95A1-5EB3128C1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4148C-EB21-41D0-918A-1C028DB26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0992A-EA99-4318-BA01-1CD72F94C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3EE0B-74F2-4FF2-833C-0A6E832D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7E14A-C9D1-4B68-AFD9-F82B6B42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FB3-7012-4D22-AA5A-D87CD9B7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28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2C53-9F8B-46AC-A68C-6C4455CD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A4629-EA0D-4C07-845B-01926F0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43646-3179-40A0-AF1E-11144E74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655F-CF46-4BEE-BF94-6DF10BB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18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2EFB0-784F-4BA6-9BAE-70ABDBED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A2070-D3FC-4BAB-8D21-56C01BDA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86CAD-EDC0-4C12-B420-7D3DC653B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98D5-D95E-4C38-8ABC-C02C2A2D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1B07-8D61-40FB-B9E0-57BCDB84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6A83-22B1-4712-85A0-E09AEC7ED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32077-DD8B-40C9-AAE8-E6882AC1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FB4C0-2F6B-44E0-9673-3C523174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7B4-D312-4EAE-8D5C-5168F515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71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135C-DD41-444E-A0AC-864D1D9D9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0F597-FC65-4035-AA3C-CDCD37684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7A8E9-D865-4971-ABC2-ED9794ED9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A1E7A-9917-4DA5-A729-297780D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FC968-C4AC-4674-A711-12F1C14C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3A62-27F5-43F0-9639-20389EB8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86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B5BB0-43FD-4378-8FE1-5EA728B0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F20D3-2915-48B9-9925-7A786FA7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E3EF7-9C5D-4D5B-8B69-510BC90C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AD984-B3E6-4F97-882E-8D20C0E1764C}" type="datetimeFigureOut">
              <a:rPr lang="en-IN" smtClean="0"/>
              <a:t>23-07-2020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521A2-BF15-4C97-BAA3-38F89BDFA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35DC-711E-457A-BD4E-D78AF617F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BEAFE-BE1C-41E4-97F5-5556423AFC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68543E-B719-4BD7-AAE9-A734C0099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2024"/>
            <a:ext cx="9144000" cy="1095375"/>
          </a:xfrm>
        </p:spPr>
        <p:txBody>
          <a:bodyPr>
            <a:normAutofit/>
          </a:bodyPr>
          <a:lstStyle/>
          <a:p>
            <a:r>
              <a:rPr lang="en-IN" sz="5400" dirty="0"/>
              <a:t>Serverless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545B6-6A3C-44BA-A16D-5636E183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7" y="476251"/>
            <a:ext cx="6753225" cy="44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3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8137-E27B-401D-9D27-1C734BAC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85FF-65B5-4F95-A418-2DD24BDF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Zero Server 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Flexible Scaling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No Idle Capacity ( </a:t>
            </a:r>
            <a:r>
              <a:rPr lang="en-IN" dirty="0">
                <a:solidFill>
                  <a:schemeClr val="accent6"/>
                </a:solidFill>
                <a:latin typeface="Comic Sans MS" panose="030F0702030302020204" pitchFamily="66" charset="0"/>
              </a:rPr>
              <a:t>Pricing is pay-as-you-go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47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9B3B-8AD4-4B40-AF4D-9AB83B67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Lambda -&gt; Serverless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E74C-67EE-424B-8947-DE0915C8B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Lambda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is a serverless computing service provided by Amazon to reduce the configuration of servers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, OS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AWS Lambda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lets you run code without provisioning or managing servers—it scales automatically and only charges for the time your code is running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5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E305-318E-4734-B3F7-260A2B22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F857-B561-4D79-B258-858D9E4FC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want to expose </a:t>
            </a:r>
            <a:r>
              <a:rPr lang="en-US" dirty="0"/>
              <a:t>a web endpoint, a stream processor, or a task</a:t>
            </a:r>
            <a:r>
              <a:rPr lang="en-IN" dirty="0"/>
              <a:t> to cloud without depending on server and OS </a:t>
            </a:r>
          </a:p>
          <a:p>
            <a:endParaRPr lang="en-IN" dirty="0"/>
          </a:p>
          <a:p>
            <a:r>
              <a:rPr lang="en-IN" dirty="0"/>
              <a:t>Reference : Spring Cloud Function</a:t>
            </a:r>
          </a:p>
        </p:txBody>
      </p:sp>
    </p:spTree>
    <p:extLst>
      <p:ext uri="{BB962C8B-B14F-4D97-AF65-F5344CB8AC3E}">
        <p14:creationId xmlns:p14="http://schemas.microsoft.com/office/powerpoint/2010/main" val="390743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Comic Sans MS</vt:lpstr>
      <vt:lpstr>Wingdings</vt:lpstr>
      <vt:lpstr>Office Theme</vt:lpstr>
      <vt:lpstr>PowerPoint Presentation</vt:lpstr>
      <vt:lpstr>Advantages : </vt:lpstr>
      <vt:lpstr>AWS Lambda -&gt; Serverless Programming</vt:lpstr>
      <vt:lpstr>Where to use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 Hota</dc:creator>
  <cp:lastModifiedBy>Basant Hota</cp:lastModifiedBy>
  <cp:revision>7</cp:revision>
  <dcterms:created xsi:type="dcterms:W3CDTF">2020-07-22T14:07:28Z</dcterms:created>
  <dcterms:modified xsi:type="dcterms:W3CDTF">2020-07-23T14:21:22Z</dcterms:modified>
</cp:coreProperties>
</file>