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8DCD-5906-44AF-B254-C2CCF0D1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75B75-19E3-4DF8-8394-4CB02D152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D415-575E-42A8-918E-FDFED639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0BAD-284C-4E15-BCE3-76FF5FA8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8E35-B4B2-43B1-BC4E-E18CB713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6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3009-A299-4A33-A59B-09C889E1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FF585-427A-4FB0-A8EF-BA98905D0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260A-A9DE-4B96-B173-A70E58F1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0307-37FA-424E-AD12-3BD3F8BE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2424-698D-40C1-949A-B469AE9C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0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E27F1-685C-4964-BE32-317D3ED36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3D6D7-0323-4242-9444-CA15D4B37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C1E9-AE84-4778-95BF-21319289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7DD9-EE81-4179-987E-7E2B95E7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EEB5-BAD3-47B2-AE7F-37AF84AE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CC2-BA71-4A3E-97F3-BCD327A1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890F-BB6E-49EB-A187-DC52391F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B2F7-AE83-42D1-B1C2-CD8D12AE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91DC-BDFD-4AB5-B309-B880A8D9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CBA5-BD8A-4381-B9F8-B0932D17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5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88C9-C1C5-409A-BA36-5EC1A7D7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C5421-4E53-4B22-AA8E-C1C0EA8C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FB35-9C26-4624-A3D7-8C0CF5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9B90-1D1E-4D17-B4DC-685491D8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04CF-11F5-49FE-8A36-AA187CF0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1502-6329-4D95-A887-B5FBA4C7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45F7-44DA-4701-8E30-876E359DA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5E15-9426-440B-86CA-764748B48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684DA-3B75-4466-874D-02C19D60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3B60-112B-4081-9554-5F4B6472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B6EC-602A-45AF-BF7C-7199C77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9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B809-913D-4228-91C8-88A64F77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84B09-74CE-47B6-8A59-CFEEA6D5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53AB6-3712-4C8B-BB34-8BF958D99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8028E-90BC-4DE8-AAFE-1861CDEB6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1EAC7-0DF1-49C6-A3EE-440B06D75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F0186-43A5-4D42-B8A2-B4C32A84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01D0E-D3F9-466B-A1EE-5DCDB07C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6804B-F8C1-493D-9B40-2063504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F4F1-CE79-40B1-A74B-9A9395BB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51A94-499A-45E9-8958-2F26706F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3D71E-7585-460F-9C04-C2D77ADE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59B0A-D20B-44D6-9BE4-3EDEBB1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6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14FBB-6A1C-4FE8-B0BC-4C1304B6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26CE8-0CE4-47DD-B598-DAC6E91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12C03-9FAC-4258-B8DD-7462C1BD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0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C88-FE22-48F1-ADC0-20A996A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2576-269A-46F9-A0F4-16ADB3BB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77C4A-ACBE-4D25-8D84-EFFFCE029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61EC-6CCD-4590-9C28-3CE459C7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A237C-A245-45B4-9A84-27640379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1FA7-0BA2-4765-93CD-5F90CB4F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6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5012-3D2E-4802-823B-A46BEC2A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63023-058D-4FEA-98B6-1A5285A59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D930-20D8-4F0E-ABA5-63D70B840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6FCC-CAC4-4F05-8BB1-F19CCD9D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FEF07-BF51-487E-8465-BCE1E3D7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B677-A8F3-4417-834F-FF5CCBC4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8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3F20E-7A57-4DD2-8F29-913F1F93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D604-5B33-4FE0-B546-915D69E5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8FBD-5981-4B17-9EA8-9CD0F1EA2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0DF6-E5F1-4B0F-ACEE-2358DA9F7796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B16D-A117-42EC-8E1C-5847CAF43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CA62-4D17-4E2F-ADE0-A36A82522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16BA-1640-40F5-B1AF-F66378EC7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3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362A7-5254-450C-8010-6C682B29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FF02-F519-49B2-AD62-14494CF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AWS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3A654-FA36-473C-97D7-0F783406D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59" y="2102500"/>
            <a:ext cx="2216991" cy="1326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78EE1-E414-4584-B8C0-64AFB807853C}"/>
              </a:ext>
            </a:extLst>
          </p:cNvPr>
          <p:cNvSpPr txBox="1"/>
          <p:nvPr/>
        </p:nvSpPr>
        <p:spPr>
          <a:xfrm>
            <a:off x="2600324" y="3690937"/>
            <a:ext cx="685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avolini" panose="03000502040302020204" pitchFamily="66" charset="0"/>
                <a:cs typeface="Cavolini" panose="03000502040302020204" pitchFamily="66" charset="0"/>
              </a:rPr>
              <a:t>Amazon Web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06961-0390-4E29-99D3-627A83653291}"/>
              </a:ext>
            </a:extLst>
          </p:cNvPr>
          <p:cNvSpPr txBox="1"/>
          <p:nvPr/>
        </p:nvSpPr>
        <p:spPr>
          <a:xfrm>
            <a:off x="923925" y="4798634"/>
            <a:ext cx="1104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volini" panose="03000502040302020204" pitchFamily="66" charset="0"/>
                <a:cs typeface="Cavolini" panose="03000502040302020204" pitchFamily="66" charset="0"/>
              </a:rPr>
              <a:t>In 2006, </a:t>
            </a:r>
            <a:r>
              <a:rPr lang="en-US" sz="2000" b="1" dirty="0">
                <a:latin typeface="Cavolini" panose="03000502040302020204" pitchFamily="66" charset="0"/>
                <a:cs typeface="Cavolini" panose="03000502040302020204" pitchFamily="66" charset="0"/>
              </a:rPr>
              <a:t>AWS</a:t>
            </a:r>
            <a:r>
              <a:rPr lang="en-US" sz="2000" dirty="0">
                <a:latin typeface="Cavolini" panose="03000502040302020204" pitchFamily="66" charset="0"/>
                <a:cs typeface="Cavolini" panose="03000502040302020204" pitchFamily="66" charset="0"/>
              </a:rPr>
              <a:t> started to offer IT services to the market in the form of </a:t>
            </a:r>
          </a:p>
          <a:p>
            <a:r>
              <a:rPr lang="en-US" sz="2000" b="1" dirty="0">
                <a:latin typeface="Cavolini" panose="03000502040302020204" pitchFamily="66" charset="0"/>
                <a:cs typeface="Cavolini" panose="03000502040302020204" pitchFamily="66" charset="0"/>
              </a:rPr>
              <a:t>web services</a:t>
            </a:r>
          </a:p>
          <a:p>
            <a:endParaRPr lang="en-US" sz="20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dirty="0">
                <a:latin typeface="Cavolini" panose="03000502040302020204" pitchFamily="66" charset="0"/>
                <a:cs typeface="Cavolini" panose="03000502040302020204" pitchFamily="66" charset="0"/>
              </a:rPr>
              <a:t> which is nowadays known as </a:t>
            </a:r>
            <a:r>
              <a:rPr lang="en-US" sz="2000" b="1" dirty="0">
                <a:latin typeface="Cavolini" panose="03000502040302020204" pitchFamily="66" charset="0"/>
                <a:cs typeface="Cavolini" panose="03000502040302020204" pitchFamily="66" charset="0"/>
              </a:rPr>
              <a:t>cloud computing</a:t>
            </a:r>
            <a:r>
              <a:rPr lang="en-US" sz="2000" dirty="0">
                <a:latin typeface="Cavolini" panose="03000502040302020204" pitchFamily="66" charset="0"/>
                <a:cs typeface="Cavolini" panose="03000502040302020204" pitchFamily="66" charset="0"/>
              </a:rPr>
              <a:t>. 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8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1A33-ADAA-4A11-ABE3-585EBAB6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Why AWS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5440-46FA-4F01-BF5A-1B0AB0AC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Hosting any Web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5B5B3-8E1A-4034-A6D8-92EC75DF5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108960"/>
            <a:ext cx="2988310" cy="2988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A6B64-6348-480F-9E22-C48094D72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0" y="3376613"/>
            <a:ext cx="2720657" cy="27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5107-A915-46DE-8E19-41978FC0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>
                <a:latin typeface="Cavolini" panose="03000502040302020204" pitchFamily="66" charset="0"/>
                <a:cs typeface="Cavolini" panose="03000502040302020204" pitchFamily="66" charset="0"/>
              </a:rPr>
              <a:t>AWS</a:t>
            </a:r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4D5A5-7F43-412A-ACE2-D0B551A1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1" y="-126156"/>
            <a:ext cx="8117840" cy="69841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0D7D1-8A6D-4911-A389-053DB9C4F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16" y="1719898"/>
            <a:ext cx="2261552" cy="2261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EE459-B6DC-4329-8A15-1988F27D2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33" y="2022952"/>
            <a:ext cx="1958498" cy="1958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5E210-948D-4685-B931-9C49FA400E1F}"/>
              </a:ext>
            </a:extLst>
          </p:cNvPr>
          <p:cNvSpPr txBox="1"/>
          <p:nvPr/>
        </p:nvSpPr>
        <p:spPr>
          <a:xfrm>
            <a:off x="5148579" y="4903827"/>
            <a:ext cx="24098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Virtual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B3521-E082-4EB9-9303-A7ECEF0FC366}"/>
              </a:ext>
            </a:extLst>
          </p:cNvPr>
          <p:cNvSpPr txBox="1"/>
          <p:nvPr/>
        </p:nvSpPr>
        <p:spPr>
          <a:xfrm>
            <a:off x="7972425" y="4728556"/>
            <a:ext cx="1405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2"/>
                </a:solidFill>
              </a:rPr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11054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Cavolini</vt:lpstr>
      <vt:lpstr>Office Theme</vt:lpstr>
      <vt:lpstr>PowerPoint Presentation</vt:lpstr>
      <vt:lpstr>What is AWS ?</vt:lpstr>
      <vt:lpstr>Why AWS ?</vt:lpstr>
      <vt:lpstr>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Hota</dc:creator>
  <cp:lastModifiedBy>Basant Hota</cp:lastModifiedBy>
  <cp:revision>10</cp:revision>
  <dcterms:created xsi:type="dcterms:W3CDTF">2020-05-22T15:19:52Z</dcterms:created>
  <dcterms:modified xsi:type="dcterms:W3CDTF">2020-05-24T12:13:55Z</dcterms:modified>
</cp:coreProperties>
</file>