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AE6E-4BAB-4009-95E2-BE04F5E4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187F-D530-4B29-B39F-B546B9B67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C8C7-CFC4-4456-A13F-A3756E60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4F42-C2B8-4148-985E-996F32F9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05FF-DEE9-4A01-9155-F3FA0188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6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E405-7976-4FB7-9799-652345C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E1C58-3BB4-4B9C-A9C6-CF788F34F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8DC1-AF72-48A9-BC5F-B59612AB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A640-0123-404C-AD24-AB69E23C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46B8-3045-4214-B4E3-890150AC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2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60AEF-6BAC-4C21-84BF-91439616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99152-7FFB-4206-A293-84735216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46D2-640F-40E0-A34F-0E2A8FBF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2D30F-2A49-478C-9C72-71DAAF06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FF34-CF55-449F-9C6E-CE7A8558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1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3BE1-E0AD-43BD-A2A0-A125DF50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8731-D3A1-406F-85CF-B2C855A7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B7C8-B370-4DC7-9E32-8A8A6A8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BBFE-9517-4DCA-82E4-74CB8156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920A-8CC6-4CEF-B80E-34E2D9AE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0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DFC-82A4-4027-841E-FC1CFA00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B2E2-B693-45F4-B541-CF8EC3FA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E952-093C-4F4F-83FE-A92D85C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E52A-4E5D-45D2-98C5-B77A669F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FF35-50AD-4407-8D8D-E05085C7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7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DE7D-C33D-43A6-95E1-C4CA4FF6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C8A2-61D0-4FC1-8CA5-C466AD306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3D856-A861-4503-8F41-53D7EC78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D87CE-0329-46A4-9DC4-AB6A04C2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163E8-9A58-4814-AB03-76999F5F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BAF04-4C66-40DE-97F7-4667C29A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1FF8-E135-4A09-B679-4BC8455D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82E09-FD81-4D0B-9365-6704DE7B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FD376-F03B-4B22-9A69-F754152F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091E0-DA51-4731-A9B8-1139B7B57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CF5CD-334E-4B13-A8B2-9E8EF7D4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76ACC-DF8F-4F1A-B9D1-9DFD55BA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BB459-1D2E-4EE8-9147-07F20F7F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CAB65-DFDE-46DD-87B8-35F4B285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7D58-B4F9-4322-BF11-CD53DA45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A1466-7AE8-40ED-9B31-7E6DD0DC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31634-F4D5-4042-BF7C-1AA9F395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B6F2C-0D1F-4810-AE0D-41077441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71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F4190-56F8-4A56-AA58-2E9E6825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22B19-9CC6-47E7-8459-BEC30466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89F6F-A6EB-4104-80C2-552098E1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5AB4-9A86-4E30-A7D3-B1255D28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472E-4835-4F80-85B1-C582F11F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3AE8B-CF56-4CB8-8433-54C6E3DEF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87A28-9864-4ABF-85A0-D46429E0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023F8-42D9-4501-A469-B6BD34D8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D4E1-437C-4FD4-A279-46BF117A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B7F7-3369-498B-B2EA-6A7F4795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B61A7-FC5C-4991-8359-860A4C7A3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E010B-BD9E-4349-943B-BC8F5544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52C2F-F29E-4CCE-B808-17B0E7A0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65D1D-93B8-4C6E-A0C4-0963B5B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8C4-92E3-4F66-B78E-BCA0095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7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964D7-84C3-4835-9D1C-98AED0C9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9B9D-938C-43F3-B9F0-22F065EE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C166C-8E2E-453D-A098-4467DF5D6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98D8-7B32-49A6-A203-3B79D8C1B37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65E5-AF7F-4541-8B1E-F7F93856B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7CF4-5B5E-4174-A349-F0F4FD318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867E-D330-4AA5-B09E-30B014349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A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848CD-0AD1-4B07-BD57-81EEC2EF8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95" y="643467"/>
            <a:ext cx="96888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5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DB1A9E-6CD8-46BF-BDC3-61455159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6"/>
            <a:ext cx="5895058" cy="85236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1CD9-CCD9-421F-BC41-088DB591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40" y="1584901"/>
            <a:ext cx="6430955" cy="50396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Amazon Elastic Container Service </a:t>
            </a: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ECS is a fully managed container orchestration service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</a:t>
            </a:r>
            <a:r>
              <a:rPr lang="en-US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ECS</a:t>
            </a:r>
          </a:p>
          <a:p>
            <a:endParaRPr lang="en-US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3B32F-0087-425F-BB64-AD74A9691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6795973" y="969893"/>
            <a:ext cx="4684777" cy="468477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78E7B58-14EE-4E47-90D9-91AF88E74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10" y="4585401"/>
            <a:ext cx="1505467" cy="112490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40BECC3-D13E-4F8D-B62C-91BFC40A3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55" y="4525363"/>
            <a:ext cx="1505467" cy="112490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B4FE79E-12AB-425E-A62C-BF598679A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65" y="4447223"/>
            <a:ext cx="1505467" cy="112490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811CDB-6D0B-4819-9B10-ED3093A2B6B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46544" y="3923503"/>
            <a:ext cx="1572932" cy="66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6D210D-5AC9-4A7C-9B2C-3E84820F42E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457575" y="3876675"/>
            <a:ext cx="200414" cy="64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6B4306-0A00-41D5-B96A-CD675F40A880}"/>
              </a:ext>
            </a:extLst>
          </p:cNvPr>
          <p:cNvCxnSpPr>
            <a:endCxn id="47" idx="0"/>
          </p:cNvCxnSpPr>
          <p:nvPr/>
        </p:nvCxnSpPr>
        <p:spPr>
          <a:xfrm>
            <a:off x="3460473" y="3838575"/>
            <a:ext cx="2044626" cy="60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7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9A5114-55F8-4976-BBE9-EB03D13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8E7F15-1BC6-438A-8D72-8DC7AED51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641807-6842-4066-AF10-93EC82C9F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82CAD2-2793-4D56-BE4D-E6CEF77D7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ADA1AD-25F7-4EE1-9E91-CB4534B5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625553-33A6-42A6-BA58-B6F60A4E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B990D2-1682-41A9-850F-4DC602C3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B2A1C4-992B-44BF-923D-D5F977027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4" r="6916"/>
          <a:stretch/>
        </p:blipFill>
        <p:spPr>
          <a:xfrm>
            <a:off x="8028924" y="1049588"/>
            <a:ext cx="3787748" cy="457960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867670" y="850149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CBEA2-C79E-4496-BF39-FAF00759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09601"/>
            <a:ext cx="6171202" cy="92456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AWS Fargate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73DE-DD24-4781-8509-D795F4C1C0FD}"/>
              </a:ext>
            </a:extLst>
          </p:cNvPr>
          <p:cNvSpPr txBox="1"/>
          <p:nvPr/>
        </p:nvSpPr>
        <p:spPr>
          <a:xfrm>
            <a:off x="630936" y="2390775"/>
            <a:ext cx="7741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AWS Fargate is a serverless compute engine for containers that works with </a:t>
            </a:r>
            <a:r>
              <a:rPr lang="en-US" sz="24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ECS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it allow you to run containers without having provision , configure &amp; Scaling.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Eliminate the need of </a:t>
            </a:r>
            <a:r>
              <a:rPr lang="en-US" sz="24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EC2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instance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A36F64-F699-477D-9A9E-B7E9D631AE45}"/>
              </a:ext>
            </a:extLst>
          </p:cNvPr>
          <p:cNvSpPr/>
          <p:nvPr/>
        </p:nvSpPr>
        <p:spPr>
          <a:xfrm>
            <a:off x="5681311" y="4576536"/>
            <a:ext cx="1456313" cy="10803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8C2C6-A5C8-473F-A738-745EF481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8" y="4684541"/>
            <a:ext cx="1031038" cy="7704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CBA0E5-B0B7-47FA-ABE3-F9B6BDCBCEB1}"/>
              </a:ext>
            </a:extLst>
          </p:cNvPr>
          <p:cNvCxnSpPr>
            <a:cxnSpLocks/>
          </p:cNvCxnSpPr>
          <p:nvPr/>
        </p:nvCxnSpPr>
        <p:spPr>
          <a:xfrm>
            <a:off x="4473669" y="5069743"/>
            <a:ext cx="1049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163F3B-DF5C-4AD3-BEFC-71B14BA07732}"/>
              </a:ext>
            </a:extLst>
          </p:cNvPr>
          <p:cNvCxnSpPr>
            <a:cxnSpLocks/>
          </p:cNvCxnSpPr>
          <p:nvPr/>
        </p:nvCxnSpPr>
        <p:spPr>
          <a:xfrm>
            <a:off x="7334250" y="5100211"/>
            <a:ext cx="825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376BB6A-08F4-4F1C-BDBB-9E832D9BC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92" y="1130946"/>
            <a:ext cx="1440000" cy="144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12F6C9-8E47-4901-BA43-CF51BD132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30" y="1254144"/>
            <a:ext cx="1440000" cy="1440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CFC4E7-4ADE-42DC-9FB6-EA9D6C505D4C}"/>
              </a:ext>
            </a:extLst>
          </p:cNvPr>
          <p:cNvCxnSpPr>
            <a:cxnSpLocks/>
          </p:cNvCxnSpPr>
          <p:nvPr/>
        </p:nvCxnSpPr>
        <p:spPr>
          <a:xfrm flipH="1">
            <a:off x="4616905" y="1829700"/>
            <a:ext cx="1772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5F0166-6D0D-4666-942D-C2CB9B7DF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46" y="4515378"/>
            <a:ext cx="2365287" cy="110872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1AB16F-B54C-4951-9BFC-305ACAD62F73}"/>
              </a:ext>
            </a:extLst>
          </p:cNvPr>
          <p:cNvSpPr/>
          <p:nvPr/>
        </p:nvSpPr>
        <p:spPr>
          <a:xfrm>
            <a:off x="2868232" y="3760212"/>
            <a:ext cx="7723568" cy="23809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662C6-2580-45A9-9E8C-A0FED40953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22" y="3018967"/>
            <a:ext cx="1000125" cy="1147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6B52F-AF2F-4689-8091-94676ADFE1FF}"/>
              </a:ext>
            </a:extLst>
          </p:cNvPr>
          <p:cNvSpPr txBox="1"/>
          <p:nvPr/>
        </p:nvSpPr>
        <p:spPr>
          <a:xfrm>
            <a:off x="6916480" y="337170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AWS Codebuild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D5F86-B7C4-46D4-8006-62670D70F5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48930" y="4348349"/>
            <a:ext cx="1605437" cy="1334520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11B3E-2E12-4B73-8CA3-981B3D6BB997}"/>
              </a:ext>
            </a:extLst>
          </p:cNvPr>
          <p:cNvCxnSpPr>
            <a:stCxn id="22" idx="3"/>
          </p:cNvCxnSpPr>
          <p:nvPr/>
        </p:nvCxnSpPr>
        <p:spPr>
          <a:xfrm>
            <a:off x="7829192" y="1850946"/>
            <a:ext cx="2257783" cy="19092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ECS</vt:lpstr>
      <vt:lpstr>AWS Fargate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Hota</dc:creator>
  <cp:lastModifiedBy>Basant Hota</cp:lastModifiedBy>
  <cp:revision>23</cp:revision>
  <dcterms:created xsi:type="dcterms:W3CDTF">2020-08-24T08:07:16Z</dcterms:created>
  <dcterms:modified xsi:type="dcterms:W3CDTF">2020-09-12T15:40:27Z</dcterms:modified>
</cp:coreProperties>
</file>