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60A8-5F49-44AA-B810-24D6A7FB9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5603A-25ED-493E-B3B6-2CBAD07A3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876D-1C4A-477E-AF37-575FCEFD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21D0-AD2F-42AE-ACF3-E7FCBB17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8CF4-33F1-441D-9390-AB3D8929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302D-C4D8-4547-AD85-A3105009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55582-6858-45A0-9641-05CF2F114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DD7C-2038-40DB-BF27-6D586D5F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EC20E-F715-4EB3-B15F-6A3C318B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2514-D645-470C-9225-DE2C9CAD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1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75EA2-7AA7-4796-AEB7-E16580314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C5693-9F26-49B2-A37D-0D26EBAE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154F0-026B-42FB-8C22-05FD024B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8470-F5A4-4431-B173-E3EF875C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0611-759D-42C7-B21F-B5676A76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7218-4C18-49A4-BE66-BC7D8D7B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6003-C3B4-48A2-B4A7-D2BC199E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1741-077F-40D5-A24E-A6BA74EF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AFA1-DCB0-4E92-B09C-4C12D704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51D7-A9B2-4035-BE66-B6C7934C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1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3109-3C38-448D-88D4-9D34E9CE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26BD-5DE6-4419-AF8F-853AB8BB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05F0-F6FC-435F-9B2B-87BC4BA5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444E-A47A-486F-9E13-87385EBA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EC1C-FA31-4F5A-A2E3-9FE4947B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8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8BF9-CC03-4F73-A8D7-A3221794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F49F-ABB1-4FEE-A412-C1F669C33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3A6E7-636B-4B11-A1D4-B652970A0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A2353-1401-4A49-B1E9-38066C49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AABB3-B14E-4825-9F6A-64EACEA2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7984-60EC-458F-8054-2F41BDCD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6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D8F7-EBD8-436D-B179-62EB5D66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1FBE1-9DCD-4D68-B507-7D70DC7C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38744-9B0F-457A-829A-7BD98BCC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9F3A2-2E97-4980-825E-7DF1D100D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2B54D-6F01-4C5D-8BB9-D33BD6ED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1C678-FEC8-4261-B2B3-1C94A33E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75D7A-2BB8-4A64-9749-050C7236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2418B-D1C5-46BA-975D-65B3532C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FCFA-A00B-4A57-9797-535DCEFF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B494-72BE-49E2-9637-86043A15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64BD2-B482-4F12-B63B-84794078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EA399-4685-42B6-8450-DAC15A42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3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95ED7-B064-4F52-927D-B4769B77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66991-EB32-43A9-A8B6-31AD9E43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BEFA4-6DFF-4E1D-AD84-799F8D68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5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266C-5A66-4DF4-83C3-75345048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3CC2-6EAA-4044-A340-F3F172B8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60A8-F503-4575-9820-F44140CD4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A024B-A236-41F5-9F9C-E3C6BE94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E5AB9-9132-46F1-AE89-409F4310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2154-C911-4230-94D5-A226F6CD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0AFC-CB2C-45D1-9F76-22313129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3AC3F-7042-48E1-95C5-D6CAF113D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47E48-1613-448D-9784-51292A2D2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FB07D-C66C-436C-B25A-5A8D749E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4B3B2-7D4D-4FD3-A1D6-913CA0B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6BCAE-88E3-4989-B343-169BCBDA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084CA-B569-48CA-B785-11987E84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7650F-DD79-42AE-916A-36B512A1B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6835-ADE7-489C-A5C7-D5EDAAF43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1408-47E1-4F4E-9206-0C6C6A019F05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702C-342F-48B6-BCFD-F451F3BC8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BFF1-33AF-4DB0-8E0C-25E0A1684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6FA2-A510-451C-978D-BB378B874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7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6983-4A9E-42E8-850C-2D17A9E22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4694" y="640081"/>
            <a:ext cx="373117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Microservice Centralize Logging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E8E0E-DB36-4C3A-8CB1-518C0022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856363"/>
            <a:ext cx="6891189" cy="5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9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7C0F-7687-4229-A9DF-0AD5F173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What is ELK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6D178-6956-42E1-92A4-E7B421101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5" r="1" b="3023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0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BA4260-0A81-4D5C-9D56-ECB9F7301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25261"/>
            <a:ext cx="2743200" cy="1427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BBC4FF-D606-400B-8B10-8E7BEB37B9F1}"/>
              </a:ext>
            </a:extLst>
          </p:cNvPr>
          <p:cNvSpPr txBox="1"/>
          <p:nvPr/>
        </p:nvSpPr>
        <p:spPr>
          <a:xfrm>
            <a:off x="3857624" y="938953"/>
            <a:ext cx="75152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entury" panose="02040604050505020304" pitchFamily="18" charset="0"/>
                <a:cs typeface="Cavolini" panose="03000502040302020204" pitchFamily="66" charset="0"/>
              </a:rPr>
              <a:t>Elasticsearch is a NoSQL database that is based on the Lucene search engine which will helps us to store inputs/logs</a:t>
            </a:r>
            <a:endParaRPr lang="en-IN" sz="2400" b="1" dirty="0">
              <a:latin typeface="Century" panose="02040604050505020304" pitchFamily="18" charset="0"/>
              <a:cs typeface="Cavolini" panose="03000502040302020204" pitchFamily="6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3229FE-19C6-4BB6-A297-DD1839F614C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200400" y="1539118"/>
            <a:ext cx="6572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0E5D810-8462-4B31-9E5D-D1628D432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9" y="3034440"/>
            <a:ext cx="2931241" cy="1176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8C060C-13D1-438A-8CEF-688B936BFD45}"/>
              </a:ext>
            </a:extLst>
          </p:cNvPr>
          <p:cNvSpPr txBox="1"/>
          <p:nvPr/>
        </p:nvSpPr>
        <p:spPr>
          <a:xfrm>
            <a:off x="3928744" y="3022286"/>
            <a:ext cx="75152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entury" panose="02040604050505020304" pitchFamily="18" charset="0"/>
              </a:rPr>
              <a:t>Logstash is a log pipeline tool that accepts inputs/logs  from various sources, &amp;  exports the data to various targets</a:t>
            </a:r>
            <a:endParaRPr lang="en-IN" sz="2400" b="1" dirty="0">
              <a:latin typeface="Century" panose="020406040505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95BEFA-9C5D-45F9-A049-E6F26536B9C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3294420" y="3622451"/>
            <a:ext cx="6343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B67FEF5-AAB2-46FB-A382-5E09338D4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7" y="5048928"/>
            <a:ext cx="2819403" cy="1289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4892007-0EBF-4058-AF94-DC98CFC3B69D}"/>
              </a:ext>
            </a:extLst>
          </p:cNvPr>
          <p:cNvSpPr txBox="1"/>
          <p:nvPr/>
        </p:nvSpPr>
        <p:spPr>
          <a:xfrm>
            <a:off x="3928744" y="5290285"/>
            <a:ext cx="751522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entury" panose="02040604050505020304" pitchFamily="18" charset="0"/>
              </a:rPr>
              <a:t>Kibana is a visualization UI layer , which will helps developer to monitor application logs</a:t>
            </a:r>
            <a:endParaRPr lang="en-IN" sz="2400" b="1" dirty="0">
              <a:latin typeface="Century" panose="020406040505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74AC10-07C2-490D-9EBE-D13843713567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3294420" y="5693632"/>
            <a:ext cx="634324" cy="1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9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91B0EC-2F5B-4CEE-B6FA-B43EC4FB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49"/>
          <a:stretch/>
        </p:blipFill>
        <p:spPr>
          <a:xfrm>
            <a:off x="734146" y="1426211"/>
            <a:ext cx="10995891" cy="45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F89BBE-BBBD-4D70-AE2B-7A0B30860147}"/>
              </a:ext>
            </a:extLst>
          </p:cNvPr>
          <p:cNvSpPr/>
          <p:nvPr/>
        </p:nvSpPr>
        <p:spPr>
          <a:xfrm>
            <a:off x="561974" y="876300"/>
            <a:ext cx="1724025" cy="12947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75F37-7708-445A-B45C-1A3AB79F3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2" y="922337"/>
            <a:ext cx="1248728" cy="1248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6D85B-6CBA-4397-8C83-697FD49EE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1" y="3180155"/>
            <a:ext cx="1404091" cy="14040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06696B-9FAB-488A-95CD-36008789D869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925605" y="2669445"/>
            <a:ext cx="1711136" cy="714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88EBD8D-F91F-476E-A2A9-6D238B965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28" y="3210688"/>
            <a:ext cx="3409950" cy="13430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8D99D-9A5A-4025-AB10-7AB55979F84D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3542452" y="3882201"/>
            <a:ext cx="71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832D32C-3C27-4D6A-833A-1DB5143D3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434" y="2757487"/>
            <a:ext cx="4183932" cy="224942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83E31B-D694-40D4-94CA-F828AB70B528}"/>
              </a:ext>
            </a:extLst>
          </p:cNvPr>
          <p:cNvCxnSpPr>
            <a:stCxn id="23" idx="1"/>
          </p:cNvCxnSpPr>
          <p:nvPr/>
        </p:nvCxnSpPr>
        <p:spPr>
          <a:xfrm>
            <a:off x="7639434" y="3882200"/>
            <a:ext cx="1071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0A4129A-F2F8-4164-B621-9082845E3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389" y="875664"/>
            <a:ext cx="3000517" cy="137223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CBB81C-8051-427A-815D-66038A2750C8}"/>
              </a:ext>
            </a:extLst>
          </p:cNvPr>
          <p:cNvCxnSpPr>
            <a:stCxn id="23" idx="0"/>
          </p:cNvCxnSpPr>
          <p:nvPr/>
        </p:nvCxnSpPr>
        <p:spPr>
          <a:xfrm flipV="1">
            <a:off x="9731400" y="2076450"/>
            <a:ext cx="0" cy="68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</vt:lpstr>
      <vt:lpstr>Office Theme</vt:lpstr>
      <vt:lpstr>Microservice Centralize Logging</vt:lpstr>
      <vt:lpstr>What is ELK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Centralize Logging</dc:title>
  <dc:creator>Basant Hota</dc:creator>
  <cp:lastModifiedBy>Basant Hota</cp:lastModifiedBy>
  <cp:revision>9</cp:revision>
  <dcterms:created xsi:type="dcterms:W3CDTF">2020-04-04T15:11:24Z</dcterms:created>
  <dcterms:modified xsi:type="dcterms:W3CDTF">2020-04-04T16:32:33Z</dcterms:modified>
</cp:coreProperties>
</file>