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A51D9-7A6C-43EB-9177-3A88DC409D3B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5F3E84F-4701-451C-94E0-CDFD0EE73B39}">
      <dgm:prSet phldrT="[Text]"/>
      <dgm:spPr/>
      <dgm:t>
        <a:bodyPr/>
        <a:lstStyle/>
        <a:p>
          <a:r>
            <a:rPr lang="en-IN" b="0" i="0" dirty="0">
              <a:latin typeface="Cambria" panose="02040503050406030204" pitchFamily="18" charset="0"/>
              <a:ea typeface="Cambria" panose="02040503050406030204" pitchFamily="18" charset="0"/>
            </a:rPr>
            <a:t>Fast startup time</a:t>
          </a:r>
          <a:endParaRPr lang="en-IN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ED96CE8-EA2E-4557-AE7F-769CD120A9E5}" type="parTrans" cxnId="{E8487C91-3289-4820-83CB-862693F801D1}">
      <dgm:prSet/>
      <dgm:spPr/>
      <dgm:t>
        <a:bodyPr/>
        <a:lstStyle/>
        <a:p>
          <a:endParaRPr lang="en-IN"/>
        </a:p>
      </dgm:t>
    </dgm:pt>
    <dgm:pt modelId="{7E84F408-F378-473F-B553-D7E6D6E9D1DA}" type="sibTrans" cxnId="{E8487C91-3289-4820-83CB-862693F801D1}">
      <dgm:prSet/>
      <dgm:spPr/>
      <dgm:t>
        <a:bodyPr/>
        <a:lstStyle/>
        <a:p>
          <a:endParaRPr lang="en-IN"/>
        </a:p>
      </dgm:t>
    </dgm:pt>
    <dgm:pt modelId="{5CB6820E-2BFB-4940-9367-75E318389A11}">
      <dgm:prSet phldrT="[Text]"/>
      <dgm:spPr/>
      <dgm:t>
        <a:bodyPr/>
        <a:lstStyle/>
        <a:p>
          <a:r>
            <a:rPr lang="en-IN" b="0" i="0" dirty="0">
              <a:latin typeface="Cambria" panose="02040503050406030204" pitchFamily="18" charset="0"/>
              <a:ea typeface="Cambria" panose="02040503050406030204" pitchFamily="18" charset="0"/>
            </a:rPr>
            <a:t>Reduced memory footprint</a:t>
          </a:r>
          <a:endParaRPr lang="en-IN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E4BC891-3E9B-43B5-8D7F-52DC22157F72}" type="parTrans" cxnId="{C89F382A-CD25-4B9F-96C0-E03458FE551D}">
      <dgm:prSet/>
      <dgm:spPr/>
      <dgm:t>
        <a:bodyPr/>
        <a:lstStyle/>
        <a:p>
          <a:endParaRPr lang="en-IN"/>
        </a:p>
      </dgm:t>
    </dgm:pt>
    <dgm:pt modelId="{B5E08021-1043-4363-B555-8431D23722B9}" type="sibTrans" cxnId="{C89F382A-CD25-4B9F-96C0-E03458FE551D}">
      <dgm:prSet/>
      <dgm:spPr/>
      <dgm:t>
        <a:bodyPr/>
        <a:lstStyle/>
        <a:p>
          <a:endParaRPr lang="en-IN"/>
        </a:p>
      </dgm:t>
    </dgm:pt>
    <dgm:pt modelId="{74D18853-CA60-49DD-9ED0-040A7B220355}">
      <dgm:prSet phldrT="[Text]"/>
      <dgm:spPr/>
      <dgm:t>
        <a:bodyPr/>
        <a:lstStyle/>
        <a:p>
          <a:r>
            <a:rPr lang="en-IN" b="0" i="0" dirty="0">
              <a:latin typeface="Cambria" panose="02040503050406030204" pitchFamily="18" charset="0"/>
              <a:ea typeface="Cambria" panose="02040503050406030204" pitchFamily="18" charset="0"/>
            </a:rPr>
            <a:t>Easy unit testing</a:t>
          </a:r>
          <a:endParaRPr lang="en-IN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1FBCE20-7648-4DC0-AC25-2A7E746E9AF1}" type="parTrans" cxnId="{5AD9B6AE-7C48-4AD2-B70C-2C075DAC46F6}">
      <dgm:prSet/>
      <dgm:spPr/>
      <dgm:t>
        <a:bodyPr/>
        <a:lstStyle/>
        <a:p>
          <a:endParaRPr lang="en-IN"/>
        </a:p>
      </dgm:t>
    </dgm:pt>
    <dgm:pt modelId="{E5422C27-9555-421C-849F-F8EFA35D28C2}" type="sibTrans" cxnId="{5AD9B6AE-7C48-4AD2-B70C-2C075DAC46F6}">
      <dgm:prSet/>
      <dgm:spPr/>
      <dgm:t>
        <a:bodyPr/>
        <a:lstStyle/>
        <a:p>
          <a:endParaRPr lang="en-IN"/>
        </a:p>
      </dgm:t>
    </dgm:pt>
    <dgm:pt modelId="{3B8A002A-37A2-4145-ABA2-B4B945A0EE3D}" type="pres">
      <dgm:prSet presAssocID="{938A51D9-7A6C-43EB-9177-3A88DC409D3B}" presName="diagram" presStyleCnt="0">
        <dgm:presLayoutVars>
          <dgm:dir/>
          <dgm:resizeHandles val="exact"/>
        </dgm:presLayoutVars>
      </dgm:prSet>
      <dgm:spPr/>
    </dgm:pt>
    <dgm:pt modelId="{D836DCD1-8008-4AC4-B9F3-2A6116E2E499}" type="pres">
      <dgm:prSet presAssocID="{85F3E84F-4701-451C-94E0-CDFD0EE73B39}" presName="node" presStyleLbl="node1" presStyleIdx="0" presStyleCnt="3">
        <dgm:presLayoutVars>
          <dgm:bulletEnabled val="1"/>
        </dgm:presLayoutVars>
      </dgm:prSet>
      <dgm:spPr/>
    </dgm:pt>
    <dgm:pt modelId="{A1E23BF7-99CC-4F7D-B84A-15AB52D74B37}" type="pres">
      <dgm:prSet presAssocID="{7E84F408-F378-473F-B553-D7E6D6E9D1DA}" presName="sibTrans" presStyleCnt="0"/>
      <dgm:spPr/>
    </dgm:pt>
    <dgm:pt modelId="{51F7929A-82DB-4240-BA87-393D77124256}" type="pres">
      <dgm:prSet presAssocID="{5CB6820E-2BFB-4940-9367-75E318389A11}" presName="node" presStyleLbl="node1" presStyleIdx="1" presStyleCnt="3">
        <dgm:presLayoutVars>
          <dgm:bulletEnabled val="1"/>
        </dgm:presLayoutVars>
      </dgm:prSet>
      <dgm:spPr/>
    </dgm:pt>
    <dgm:pt modelId="{A43A1992-1E2B-4943-81F8-7E9FA48CA1C5}" type="pres">
      <dgm:prSet presAssocID="{B5E08021-1043-4363-B555-8431D23722B9}" presName="sibTrans" presStyleCnt="0"/>
      <dgm:spPr/>
    </dgm:pt>
    <dgm:pt modelId="{A7892B49-C024-4300-816B-5968E3386080}" type="pres">
      <dgm:prSet presAssocID="{74D18853-CA60-49DD-9ED0-040A7B220355}" presName="node" presStyleLbl="node1" presStyleIdx="2" presStyleCnt="3">
        <dgm:presLayoutVars>
          <dgm:bulletEnabled val="1"/>
        </dgm:presLayoutVars>
      </dgm:prSet>
      <dgm:spPr/>
    </dgm:pt>
  </dgm:ptLst>
  <dgm:cxnLst>
    <dgm:cxn modelId="{23326610-EDB7-4FD6-ACAF-C4D139A18BE3}" type="presOf" srcId="{938A51D9-7A6C-43EB-9177-3A88DC409D3B}" destId="{3B8A002A-37A2-4145-ABA2-B4B945A0EE3D}" srcOrd="0" destOrd="0" presId="urn:microsoft.com/office/officeart/2005/8/layout/default"/>
    <dgm:cxn modelId="{CC417A24-2252-4711-88D9-DBB52D373F96}" type="presOf" srcId="{5CB6820E-2BFB-4940-9367-75E318389A11}" destId="{51F7929A-82DB-4240-BA87-393D77124256}" srcOrd="0" destOrd="0" presId="urn:microsoft.com/office/officeart/2005/8/layout/default"/>
    <dgm:cxn modelId="{D4E8D024-B7A4-4DC1-9B76-D40D1317223E}" type="presOf" srcId="{85F3E84F-4701-451C-94E0-CDFD0EE73B39}" destId="{D836DCD1-8008-4AC4-B9F3-2A6116E2E499}" srcOrd="0" destOrd="0" presId="urn:microsoft.com/office/officeart/2005/8/layout/default"/>
    <dgm:cxn modelId="{C89F382A-CD25-4B9F-96C0-E03458FE551D}" srcId="{938A51D9-7A6C-43EB-9177-3A88DC409D3B}" destId="{5CB6820E-2BFB-4940-9367-75E318389A11}" srcOrd="1" destOrd="0" parTransId="{3E4BC891-3E9B-43B5-8D7F-52DC22157F72}" sibTransId="{B5E08021-1043-4363-B555-8431D23722B9}"/>
    <dgm:cxn modelId="{E8487C91-3289-4820-83CB-862693F801D1}" srcId="{938A51D9-7A6C-43EB-9177-3A88DC409D3B}" destId="{85F3E84F-4701-451C-94E0-CDFD0EE73B39}" srcOrd="0" destOrd="0" parTransId="{2ED96CE8-EA2E-4557-AE7F-769CD120A9E5}" sibTransId="{7E84F408-F378-473F-B553-D7E6D6E9D1DA}"/>
    <dgm:cxn modelId="{22B90D9E-6B14-4CF4-B0D9-F8EAB8D8010E}" type="presOf" srcId="{74D18853-CA60-49DD-9ED0-040A7B220355}" destId="{A7892B49-C024-4300-816B-5968E3386080}" srcOrd="0" destOrd="0" presId="urn:microsoft.com/office/officeart/2005/8/layout/default"/>
    <dgm:cxn modelId="{5AD9B6AE-7C48-4AD2-B70C-2C075DAC46F6}" srcId="{938A51D9-7A6C-43EB-9177-3A88DC409D3B}" destId="{74D18853-CA60-49DD-9ED0-040A7B220355}" srcOrd="2" destOrd="0" parTransId="{51FBCE20-7648-4DC0-AC25-2A7E746E9AF1}" sibTransId="{E5422C27-9555-421C-849F-F8EFA35D28C2}"/>
    <dgm:cxn modelId="{CAEF7E81-9533-4A80-82AC-C949EA1C1199}" type="presParOf" srcId="{3B8A002A-37A2-4145-ABA2-B4B945A0EE3D}" destId="{D836DCD1-8008-4AC4-B9F3-2A6116E2E499}" srcOrd="0" destOrd="0" presId="urn:microsoft.com/office/officeart/2005/8/layout/default"/>
    <dgm:cxn modelId="{E40A9B18-4677-4AF3-AB19-BFB2C5D32B7B}" type="presParOf" srcId="{3B8A002A-37A2-4145-ABA2-B4B945A0EE3D}" destId="{A1E23BF7-99CC-4F7D-B84A-15AB52D74B37}" srcOrd="1" destOrd="0" presId="urn:microsoft.com/office/officeart/2005/8/layout/default"/>
    <dgm:cxn modelId="{9E8F2579-5B61-4A8B-B620-89DCD4AF7BDC}" type="presParOf" srcId="{3B8A002A-37A2-4145-ABA2-B4B945A0EE3D}" destId="{51F7929A-82DB-4240-BA87-393D77124256}" srcOrd="2" destOrd="0" presId="urn:microsoft.com/office/officeart/2005/8/layout/default"/>
    <dgm:cxn modelId="{BFE2F619-0EAF-49BA-9E4F-6FBD4B16E1E6}" type="presParOf" srcId="{3B8A002A-37A2-4145-ABA2-B4B945A0EE3D}" destId="{A43A1992-1E2B-4943-81F8-7E9FA48CA1C5}" srcOrd="3" destOrd="0" presId="urn:microsoft.com/office/officeart/2005/8/layout/default"/>
    <dgm:cxn modelId="{DFAE2E8D-7250-4E6A-8D02-82FAF923DC71}" type="presParOf" srcId="{3B8A002A-37A2-4145-ABA2-B4B945A0EE3D}" destId="{A7892B49-C024-4300-816B-5968E338608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6DCD1-8008-4AC4-B9F3-2A6116E2E499}">
      <dsp:nvSpPr>
        <dsp:cNvPr id="0" name=""/>
        <dsp:cNvSpPr/>
      </dsp:nvSpPr>
      <dsp:spPr>
        <a:xfrm>
          <a:off x="1570151" y="1582"/>
          <a:ext cx="3512046" cy="210722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>
              <a:latin typeface="Cambria" panose="02040503050406030204" pitchFamily="18" charset="0"/>
              <a:ea typeface="Cambria" panose="02040503050406030204" pitchFamily="18" charset="0"/>
            </a:rPr>
            <a:t>Fast startup time</a:t>
          </a:r>
          <a:endParaRPr lang="en-IN" sz="4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570151" y="1582"/>
        <a:ext cx="3512046" cy="2107227"/>
      </dsp:txXfrm>
    </dsp:sp>
    <dsp:sp modelId="{51F7929A-82DB-4240-BA87-393D77124256}">
      <dsp:nvSpPr>
        <dsp:cNvPr id="0" name=""/>
        <dsp:cNvSpPr/>
      </dsp:nvSpPr>
      <dsp:spPr>
        <a:xfrm>
          <a:off x="5433402" y="1582"/>
          <a:ext cx="3512046" cy="210722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>
              <a:latin typeface="Cambria" panose="02040503050406030204" pitchFamily="18" charset="0"/>
              <a:ea typeface="Cambria" panose="02040503050406030204" pitchFamily="18" charset="0"/>
            </a:rPr>
            <a:t>Reduced memory footprint</a:t>
          </a:r>
          <a:endParaRPr lang="en-IN" sz="4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433402" y="1582"/>
        <a:ext cx="3512046" cy="2107227"/>
      </dsp:txXfrm>
    </dsp:sp>
    <dsp:sp modelId="{A7892B49-C024-4300-816B-5968E3386080}">
      <dsp:nvSpPr>
        <dsp:cNvPr id="0" name=""/>
        <dsp:cNvSpPr/>
      </dsp:nvSpPr>
      <dsp:spPr>
        <a:xfrm>
          <a:off x="3501776" y="2460014"/>
          <a:ext cx="3512046" cy="210722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>
              <a:latin typeface="Cambria" panose="02040503050406030204" pitchFamily="18" charset="0"/>
              <a:ea typeface="Cambria" panose="02040503050406030204" pitchFamily="18" charset="0"/>
            </a:rPr>
            <a:t>Easy unit testing</a:t>
          </a:r>
          <a:endParaRPr lang="en-IN" sz="4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501776" y="2460014"/>
        <a:ext cx="3512046" cy="2107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DA65-FFB3-4693-8755-8EB381BCC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442A7-996B-493B-A1DF-3D2818A5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F7E9-8BEC-424A-AE73-7064A7BE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47D7-6D37-42CE-8FCF-6749C1CA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0AF4-D12F-4E92-82C6-BFFC4595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37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7FF2-4ACB-4278-B102-BFF79B25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EAA2-AF92-44B6-A0F3-419E5C2F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638B-7018-4458-94C7-163EA173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2007-B7B9-49D6-B289-8C2DC15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DC40-87B7-436D-A163-25BF46C3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7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6BEBC-2F4A-44B8-812C-486821DA8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9635A-91F2-47CC-8882-53BA4DAD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4F62-F7F2-4321-9AD7-6E2928CC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9E66-6A0C-4FFC-80BD-8D3D287B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46D4-155A-43E4-A2D6-4A198E90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FB82-85A5-4E60-A08B-F3DD2479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B2DA-5FE6-4115-B235-A9142A5A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72C2-394A-4C99-A829-C408DB3A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242C-2AE4-4B4C-9F09-C7210FF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4ED5-7F64-414C-85D8-DF18508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7A62-3F2F-4FA8-B8A2-2299D554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A77F-5921-493F-B595-73ABFBEFA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0774-5092-41BE-9FEA-3A104E1F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4EF8-D9C9-413A-A4F5-1A6F9DA3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D0E5-4DBD-4824-A548-C9F30C0D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9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32B7-BA6A-4B91-B5AC-92E19F09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A19A-0845-477E-9118-9CE1C217A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1CCE7-3C22-493F-82E6-A2BDAFF3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FD38E-B41A-4AFB-8189-D3193E71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2CF3-B991-4F6D-917A-99DA40A1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A885-6357-4E76-85C3-1315C857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2ED0-99BC-4546-9F3D-8CDCCB0F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1F72-A04C-49D6-9259-9E6DD6B5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3D355-2DA5-4871-80A9-AD34001E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3B9F0-6B34-402F-B264-C101D09F9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2C424-4BE9-431D-8E2B-99A552DD3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302DA-4028-41E8-B016-4A34F48C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82F45-9CB4-442E-9440-F610EA1B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41B2A-1C45-4D2D-842D-5D3C89BA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5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D6F-042A-4531-A57A-009C5867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B4733-C4B3-415B-85C9-172EE7B0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FB006-68C9-46E2-9646-499BF1EA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5A42C-524E-4295-924D-6DA1C3BE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0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0FA9-0AB0-42C5-841B-1126546D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849E4-6C7A-4DC8-9C32-406830AF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9CFE9-D5B3-4F8D-A2B0-FACD4BBE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4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238E-4383-4A7C-8450-E156A6DC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87E3-E76D-4B3B-A834-7DFAFB97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4242F-CF0C-4B40-A338-1221790B1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F27F-79A7-48EB-9D29-5DBFB91B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BEDD-234B-46A6-B87F-A58AAD76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C443-DDC5-40E0-9289-46D7A0D7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6B55-DDC2-4153-B0C4-EFCFEB2E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95365-0236-4691-A3D4-7D8729D5B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3D60C-C26F-4232-865A-B49BD316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92B7F-9CE6-4EF9-AA1B-CAE8D04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708C9-8BCC-4D7A-BB3E-E75E22E7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427E0-D56D-4BE9-A443-125F8BCA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C2F56-32DC-4D6F-97C9-C56946DA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4C59A-A9FF-4821-B17D-94C093D0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D2AD-FC15-4F00-A5FA-AA88BC8F7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D748-F460-4B8D-93C8-0B90FA8BE419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09FD-1EF2-45B2-956A-BC1A331CC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58C6-7D4B-4FA4-87F6-9E1C84272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8622-D712-4DE4-8B20-2F567A101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9057E-C9FF-4890-9B02-6B8D2F25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2" b="2"/>
          <a:stretch/>
        </p:blipFill>
        <p:spPr>
          <a:xfrm>
            <a:off x="338328" y="338328"/>
            <a:ext cx="11548872" cy="61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8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6437-31BE-4722-BB8C-D0F205AF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What is Micronaut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843F-50AA-467C-91B6-3E0617AB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850"/>
            <a:ext cx="10515600" cy="394811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Micronaut is a modern, JVM-based, full stack microservices framework &amp; it designed for building modular, easily testable microservice applications.</a:t>
            </a:r>
          </a:p>
          <a:p>
            <a:pPr marL="0" indent="0">
              <a:buNone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Micronaut is developed by the creators of the Grails framework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2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70796-7FBE-4480-AC73-79547891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Micronaut ?</a:t>
            </a:r>
          </a:p>
        </p:txBody>
      </p:sp>
      <p:cxnSp>
        <p:nvCxnSpPr>
          <p:cNvPr id="37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45377-42C5-400A-9F4A-24C623977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13785"/>
            <a:ext cx="6553545" cy="32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5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B0D3-368A-45E6-B6E2-07D3B144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Advantages of Micronaut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40AAB7-1B2B-4EC6-BB44-E56493E5D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054664"/>
              </p:ext>
            </p:extLst>
          </p:nvPr>
        </p:nvGraphicFramePr>
        <p:xfrm>
          <a:off x="838200" y="1924050"/>
          <a:ext cx="10515600" cy="456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6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What is Micronaut ?</vt:lpstr>
      <vt:lpstr>Why Micronaut ?</vt:lpstr>
      <vt:lpstr>Advantages of Micronaut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Hota</dc:creator>
  <cp:lastModifiedBy>Basant Hota</cp:lastModifiedBy>
  <cp:revision>5</cp:revision>
  <dcterms:created xsi:type="dcterms:W3CDTF">2019-11-20T17:56:41Z</dcterms:created>
  <dcterms:modified xsi:type="dcterms:W3CDTF">2019-11-23T08:48:03Z</dcterms:modified>
</cp:coreProperties>
</file>