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A194-CE70-423E-99AA-FE8C9808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D894E-341D-4D5F-A79D-A5E6D336E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122A-A925-48D8-8DC9-237C6F90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80B4-9A2F-41C4-BFAD-0C6B0F01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2F1F-0675-4CB8-9B41-BCD0E7A6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B415-4C96-4B2A-9402-37264EAC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623BA-3431-47F1-AD9D-6B76BE16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6979-C61B-4282-AA21-03890634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12C5-39B2-40FD-A346-98C97F59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24C7-0A33-46FB-95DD-A9BE940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A59CA-F3D4-49D5-BC77-2C36DEEB4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62C9-CE76-4F8B-9F65-D9C1A07E5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E4FD-6E7A-4D19-9201-8FA42F1D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955D-59D1-4504-AAFF-52E73D7C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D9AB-CAB3-4183-A76A-1CB76514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2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9E93-F224-4656-9B86-BDE4A69A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659F-2885-465A-8D08-B73C0AF0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2751-5C76-439F-BC06-CC77E9B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A6AD-C6C3-4CA0-80E9-26B0617B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5783-9D9E-436E-AF28-C8A4DE7E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8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F191-3990-4BD6-836C-BB96BFB2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DDD9-DFD3-4F81-8A8B-5B13BF31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0723-B98E-4626-B2DF-7F44CAF6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2438-D4ED-4B12-999B-BC013285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A81B-2F5B-4824-A5C3-5437AE30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E06-8FD0-4837-A5D6-4A8B5D9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4444-020F-4EA4-B5FD-2A0C2867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09FA-501E-4C1D-A3D0-7DDA81F3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1CE7-7F5A-4DEE-B64B-4A85FF99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5751C-0004-4D20-A5C0-E8B5A4B4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FF0B6-7446-495B-BAF7-DFD44B8E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E4DC-896A-4B6A-AB3B-87A3301E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E22A-FA71-4700-9ED0-D8D381DA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29048-14C8-4F3F-A3AC-D401B79A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7821-8937-4D5E-B28A-4F293E9AA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3AE05-0988-46CB-939E-D8647480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CC60E-CF64-495D-B894-2CAB9021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F926E-6370-4487-A68B-1681CCA8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B8B59-6709-4615-B107-41099159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9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8BFD-2B26-4A5A-8B69-1A131084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29535-DD19-4B31-8AAC-605EEA56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7A2EE-F59D-482D-A32D-841689EE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42A1E-CAC9-4DCD-B0B0-FAB52F20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8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81A0A-D943-45A6-A5BC-D81A9D30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8925-F837-41A4-9E79-651B2FB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B91B-9485-4CF6-97AA-81C74D16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8F55-F785-455B-A867-9271B869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17A2-2F13-4307-A02D-304D627E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84FA4-E4CD-43C3-B767-824F2718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AD69-5B29-48AA-963A-FE387837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B0E8D-9275-4570-B042-DECD4A78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3DD7-A66C-44BE-A63C-B212432F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EFB4-8247-4848-8547-E463710E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6A4A5-5A3B-4527-8608-A787BEF9E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4EA7A-4961-4176-8FC4-2FEC4077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A786-49E9-4BE3-AE0B-7131C1E2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C9EE-F4FD-48F9-A70A-0332FE1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03EE-FACA-4388-97BA-59BFEE41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E86B4-2EC1-409A-92F9-AB92C99C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88EE-BE84-49AD-B452-0F08F9DD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9C0-97C5-4794-95F0-E8E4359F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9B89-5768-433C-BBFE-6CAC01C0498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7F62-2FDB-4325-A8D3-66060D425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78D2-FB06-472E-8552-9E585328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1B1E-43C3-460A-8DFF-714FFEA0F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59BA6-AA2C-4334-8792-AEFDCE2A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9C0A-1A35-429F-985A-D6C1A1AD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What is RabbitMQ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C156-B94E-48BA-9B20-DCBA3B5E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4800600"/>
          </a:xfrm>
        </p:spPr>
        <p:txBody>
          <a:bodyPr>
            <a:norm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RabbitMQ is a message broker that originally implements the Advance Message Queuing Protocol (AMQP)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AMQP standardizes messaging using Producers, Broker and Consumers.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AMQP standards was designed with the following main characteristics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Security, Reliability,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41860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59CF-AA7C-4FDC-8A5D-8398F9D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Key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0717-35A4-4C50-B990-FA2F1582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—support authentication, authorization, LDAP, and TLS via RabbitMQ plugins.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Reliability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— confirms the message was successfully delivered to the message broker and confirms that the message was successfully processed by the consumer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Interoperability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— message is transfer as stream of bytes so any clients can operate on it irrespective of any languages.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F58B02-4F2B-4225-91E9-6004AADF287A}"/>
              </a:ext>
            </a:extLst>
          </p:cNvPr>
          <p:cNvSpPr/>
          <p:nvPr/>
        </p:nvSpPr>
        <p:spPr>
          <a:xfrm>
            <a:off x="778078" y="2767010"/>
            <a:ext cx="1695450" cy="14525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E4F1-90A5-40D7-A7CF-2D78AE1648E2}"/>
              </a:ext>
            </a:extLst>
          </p:cNvPr>
          <p:cNvSpPr txBox="1"/>
          <p:nvPr/>
        </p:nvSpPr>
        <p:spPr>
          <a:xfrm>
            <a:off x="960243" y="3262458"/>
            <a:ext cx="13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0989CB-A0BE-45C3-B821-7DC16330AC95}"/>
              </a:ext>
            </a:extLst>
          </p:cNvPr>
          <p:cNvSpPr/>
          <p:nvPr/>
        </p:nvSpPr>
        <p:spPr>
          <a:xfrm>
            <a:off x="9938741" y="2767010"/>
            <a:ext cx="1695450" cy="1452563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A910-E97D-45E1-A411-938D86707AD1}"/>
              </a:ext>
            </a:extLst>
          </p:cNvPr>
          <p:cNvSpPr txBox="1"/>
          <p:nvPr/>
        </p:nvSpPr>
        <p:spPr>
          <a:xfrm>
            <a:off x="10029823" y="3290885"/>
            <a:ext cx="151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5FCDC53-B5C5-45FB-AA2E-6E134FA74EA8}"/>
              </a:ext>
            </a:extLst>
          </p:cNvPr>
          <p:cNvSpPr/>
          <p:nvPr/>
        </p:nvSpPr>
        <p:spPr>
          <a:xfrm rot="16200000">
            <a:off x="7084215" y="2583505"/>
            <a:ext cx="1114426" cy="187642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ADFC1-EB7F-45E3-96FA-A57401F624F4}"/>
              </a:ext>
            </a:extLst>
          </p:cNvPr>
          <p:cNvSpPr txBox="1"/>
          <p:nvPr/>
        </p:nvSpPr>
        <p:spPr>
          <a:xfrm>
            <a:off x="7165179" y="3290885"/>
            <a:ext cx="13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94395-55C8-42C7-AF08-77B32AF7E699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2473528" y="3493292"/>
            <a:ext cx="4229688" cy="2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4829F1-B58E-4E71-8EEE-83CA58CF6874}"/>
              </a:ext>
            </a:extLst>
          </p:cNvPr>
          <p:cNvCxnSpPr>
            <a:stCxn id="8" idx="3"/>
          </p:cNvCxnSpPr>
          <p:nvPr/>
        </p:nvCxnSpPr>
        <p:spPr>
          <a:xfrm flipV="1">
            <a:off x="8579640" y="3521716"/>
            <a:ext cx="1231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0DABED-58CA-4025-9140-3F052E341707}"/>
              </a:ext>
            </a:extLst>
          </p:cNvPr>
          <p:cNvSpPr txBox="1"/>
          <p:nvPr/>
        </p:nvSpPr>
        <p:spPr>
          <a:xfrm>
            <a:off x="3891561" y="299894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65169-879F-4738-B3DE-A2CBF39F9EF9}"/>
              </a:ext>
            </a:extLst>
          </p:cNvPr>
          <p:cNvSpPr txBox="1"/>
          <p:nvPr/>
        </p:nvSpPr>
        <p:spPr>
          <a:xfrm>
            <a:off x="8701676" y="3002519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4A5893C-F61D-41B4-BC58-F47105DF28EF}"/>
              </a:ext>
            </a:extLst>
          </p:cNvPr>
          <p:cNvSpPr/>
          <p:nvPr/>
        </p:nvSpPr>
        <p:spPr>
          <a:xfrm>
            <a:off x="3552234" y="2657171"/>
            <a:ext cx="1791881" cy="1680274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E1B50-4809-41CA-A543-25920708E924}"/>
              </a:ext>
            </a:extLst>
          </p:cNvPr>
          <p:cNvSpPr txBox="1"/>
          <p:nvPr/>
        </p:nvSpPr>
        <p:spPr>
          <a:xfrm>
            <a:off x="3760887" y="3248388"/>
            <a:ext cx="13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Exchange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93796AC-1EF6-430F-9764-D16957597E8E}"/>
              </a:ext>
            </a:extLst>
          </p:cNvPr>
          <p:cNvSpPr/>
          <p:nvPr/>
        </p:nvSpPr>
        <p:spPr>
          <a:xfrm rot="16200000">
            <a:off x="7084215" y="4534052"/>
            <a:ext cx="1114426" cy="187642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02E16348-56BB-4525-B347-68F4456D3D18}"/>
              </a:ext>
            </a:extLst>
          </p:cNvPr>
          <p:cNvSpPr/>
          <p:nvPr/>
        </p:nvSpPr>
        <p:spPr>
          <a:xfrm rot="16200000">
            <a:off x="7084215" y="714373"/>
            <a:ext cx="1114426" cy="187642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DC450-BE5A-42F5-BB1B-808B97EB2D79}"/>
              </a:ext>
            </a:extLst>
          </p:cNvPr>
          <p:cNvSpPr txBox="1"/>
          <p:nvPr/>
        </p:nvSpPr>
        <p:spPr>
          <a:xfrm>
            <a:off x="7165179" y="5241430"/>
            <a:ext cx="13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7A37BB-ED32-460A-ACDE-2C0C19991452}"/>
              </a:ext>
            </a:extLst>
          </p:cNvPr>
          <p:cNvSpPr txBox="1"/>
          <p:nvPr/>
        </p:nvSpPr>
        <p:spPr>
          <a:xfrm>
            <a:off x="7165179" y="1421751"/>
            <a:ext cx="13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D2765E3-5A15-43CD-8765-4CC7804BB397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5073402" y="1027358"/>
            <a:ext cx="1004586" cy="22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51BFF33-5FBC-49F2-9660-16C1C69730BD}"/>
              </a:ext>
            </a:extLst>
          </p:cNvPr>
          <p:cNvCxnSpPr>
            <a:stCxn id="22" idx="2"/>
            <a:endCxn id="25" idx="1"/>
          </p:cNvCxnSpPr>
          <p:nvPr/>
        </p:nvCxnSpPr>
        <p:spPr>
          <a:xfrm rot="16200000" flipH="1">
            <a:off x="5008286" y="3777333"/>
            <a:ext cx="1134819" cy="22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9AB3260-DB7B-4180-B197-EB15C576DC62}"/>
              </a:ext>
            </a:extLst>
          </p:cNvPr>
          <p:cNvSpPr/>
          <p:nvPr/>
        </p:nvSpPr>
        <p:spPr>
          <a:xfrm>
            <a:off x="9938740" y="926301"/>
            <a:ext cx="1695450" cy="1452563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6D11AF-1FCD-44F9-954A-A05084DBDC02}"/>
              </a:ext>
            </a:extLst>
          </p:cNvPr>
          <p:cNvSpPr/>
          <p:nvPr/>
        </p:nvSpPr>
        <p:spPr>
          <a:xfrm>
            <a:off x="9938740" y="4743448"/>
            <a:ext cx="1695450" cy="1452563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2305A6-AD53-4404-9CCE-DA1A9D151974}"/>
              </a:ext>
            </a:extLst>
          </p:cNvPr>
          <p:cNvSpPr txBox="1"/>
          <p:nvPr/>
        </p:nvSpPr>
        <p:spPr>
          <a:xfrm>
            <a:off x="10029822" y="5241430"/>
            <a:ext cx="151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3A3B55-C8CA-483C-B079-0A07F7CA10E4}"/>
              </a:ext>
            </a:extLst>
          </p:cNvPr>
          <p:cNvSpPr txBox="1"/>
          <p:nvPr/>
        </p:nvSpPr>
        <p:spPr>
          <a:xfrm>
            <a:off x="10029822" y="1421896"/>
            <a:ext cx="151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Consumer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7CCCF-3229-439E-9509-1EA30158FA31}"/>
              </a:ext>
            </a:extLst>
          </p:cNvPr>
          <p:cNvCxnSpPr/>
          <p:nvPr/>
        </p:nvCxnSpPr>
        <p:spPr>
          <a:xfrm flipV="1">
            <a:off x="8616547" y="1647663"/>
            <a:ext cx="1231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14D5EB-563C-4599-8D49-614F30263B21}"/>
              </a:ext>
            </a:extLst>
          </p:cNvPr>
          <p:cNvCxnSpPr/>
          <p:nvPr/>
        </p:nvCxnSpPr>
        <p:spPr>
          <a:xfrm flipV="1">
            <a:off x="8616547" y="5491158"/>
            <a:ext cx="1231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8C0A80-00D2-4D9A-8CBF-B085330AACEC}"/>
              </a:ext>
            </a:extLst>
          </p:cNvPr>
          <p:cNvSpPr txBox="1"/>
          <p:nvPr/>
        </p:nvSpPr>
        <p:spPr>
          <a:xfrm>
            <a:off x="8727277" y="505676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1CF5D2-7FE5-4A26-BF94-B50A17977066}"/>
              </a:ext>
            </a:extLst>
          </p:cNvPr>
          <p:cNvSpPr txBox="1"/>
          <p:nvPr/>
        </p:nvSpPr>
        <p:spPr>
          <a:xfrm>
            <a:off x="8670722" y="118698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34792E-803E-454D-B367-DD4FBC5A0B97}"/>
              </a:ext>
            </a:extLst>
          </p:cNvPr>
          <p:cNvSpPr txBox="1"/>
          <p:nvPr/>
        </p:nvSpPr>
        <p:spPr>
          <a:xfrm>
            <a:off x="5293216" y="3065734"/>
            <a:ext cx="1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Routing Key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F08B59-B698-4639-AE79-0D378D6FECD8}"/>
              </a:ext>
            </a:extLst>
          </p:cNvPr>
          <p:cNvSpPr txBox="1"/>
          <p:nvPr/>
        </p:nvSpPr>
        <p:spPr>
          <a:xfrm>
            <a:off x="5002412" y="5056764"/>
            <a:ext cx="1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Routing Key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24480A-35C6-47D7-BD2B-4471C28FE9C5}"/>
              </a:ext>
            </a:extLst>
          </p:cNvPr>
          <p:cNvSpPr txBox="1"/>
          <p:nvPr/>
        </p:nvSpPr>
        <p:spPr>
          <a:xfrm>
            <a:off x="5078012" y="1252026"/>
            <a:ext cx="1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Routing Key</a:t>
            </a:r>
          </a:p>
        </p:txBody>
      </p:sp>
    </p:spTree>
    <p:extLst>
      <p:ext uri="{BB962C8B-B14F-4D97-AF65-F5344CB8AC3E}">
        <p14:creationId xmlns:p14="http://schemas.microsoft.com/office/powerpoint/2010/main" val="18901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2" grpId="0" animBg="1"/>
      <p:bldP spid="25" grpId="0" animBg="1"/>
      <p:bldP spid="26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What is RabbitMQ ?</vt:lpstr>
      <vt:lpstr>Key Features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13</cp:revision>
  <dcterms:created xsi:type="dcterms:W3CDTF">2020-09-13T18:06:41Z</dcterms:created>
  <dcterms:modified xsi:type="dcterms:W3CDTF">2020-09-13T18:53:19Z</dcterms:modified>
</cp:coreProperties>
</file>