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B0AF-72ED-4B07-88C9-F1562E8FA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C9712-43DA-43C3-99FD-7B500FD6F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EB37-AC96-471C-ABB7-9EE63AB0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B2E8-88C4-44EF-8BD5-EEA7BC07047C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66396-2AA6-4626-AE46-1E1341C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0B90-FBD6-43D3-9D66-81161DB3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8C-2689-4C2A-855A-0082408D6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38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5DD-D65A-4E33-A8FF-BFE4961E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70815-6DE1-4DEB-97E8-193CFCA7A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DC437-BD27-437B-8163-F5D16334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B2E8-88C4-44EF-8BD5-EEA7BC07047C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74B4-FC85-49B1-B5C9-039320ED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1BA0C-51DF-4B9B-8E24-EEEF78B5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8C-2689-4C2A-855A-0082408D6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F6ACD-EC81-4228-8641-BFC483226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2FF-0B85-4605-9A57-D15A58BC8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E2D1-4ABC-4459-B0D5-3F59C28C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B2E8-88C4-44EF-8BD5-EEA7BC07047C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D312-1A36-438B-8852-9197A3C2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01818-329B-4432-AF4C-07D9D0B0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8C-2689-4C2A-855A-0082408D6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6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C416-CEE5-4037-97CC-CA7D8A83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ED0B-1F6B-44A1-B2A7-D7D79B7A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133C2-7816-4BD7-90DF-70244AA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B2E8-88C4-44EF-8BD5-EEA7BC07047C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6502B-8285-46D5-9B59-964F2A50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75FE-5490-4BC1-8F85-0556C0A6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8C-2689-4C2A-855A-0082408D6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43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7463-088C-4546-AE1A-DF2544DF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C5EF-7622-45F1-AECA-592A7897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26BA-C554-483F-A19D-8244FE30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B2E8-88C4-44EF-8BD5-EEA7BC07047C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B263-27EC-4514-ADAD-6586E91D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2407-CAE8-4D2A-8A23-B4E97DE5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8C-2689-4C2A-855A-0082408D6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FF18-7BC6-4F95-8426-D95A4FD5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14B6-CA31-4929-8E7C-D4207158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BA708-3BFE-4F42-B4C8-7081303C9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2D0D5-2F32-402F-ACEF-EE07DFB2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B2E8-88C4-44EF-8BD5-EEA7BC07047C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3BB7-C6AE-4786-99AC-EE5C07E7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B8FA4-158C-40F0-B485-8FC9A6E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8C-2689-4C2A-855A-0082408D6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4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034-8C15-4168-9E65-A12A8969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3D4A8-E1BD-4E7C-AE7F-7F79DF831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2BD43-64D2-4BD6-AE59-AAA80D454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85BCD-F867-4F0C-B87C-C17933CA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7F5E8-AD9B-43CA-9C1A-D7F6FFF1B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966A8-F0A3-4879-A3AB-86EEF06B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B2E8-88C4-44EF-8BD5-EEA7BC07047C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A4F73-6067-4DF5-A28D-0AB5A370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D1EA9-80F8-4D4B-BA8A-6A96E74C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8C-2689-4C2A-855A-0082408D6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B167-25A2-4CAE-A857-4A3F3E7F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BD2EA-E345-4382-A9D9-937A3A2B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B2E8-88C4-44EF-8BD5-EEA7BC07047C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910C9-189A-4E54-84DF-C7823E47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FD061-3F97-4F8E-B32A-B85CAF2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8C-2689-4C2A-855A-0082408D6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3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7DE7D-55B9-4B18-81C6-7433042F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B2E8-88C4-44EF-8BD5-EEA7BC07047C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EEFC7-8826-476F-ABDA-2930F7E5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4E062-0573-49AA-97A8-8172FC95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8C-2689-4C2A-855A-0082408D6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68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C6DF-DCA9-46C9-A952-4C9838B7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CF6C-6AD3-49F7-927D-2DDD6779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DF008-D0CF-4168-B4DF-2689E14E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E1FAB-C585-4C8F-A12C-B52B52B8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B2E8-88C4-44EF-8BD5-EEA7BC07047C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B7667-7FCE-4E15-83B1-6466BF14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EEA98-8EF1-4BDE-89ED-8F47C49E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8C-2689-4C2A-855A-0082408D6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8C76-C575-49BC-84A5-5B3F7696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27843-C6C9-49FA-9BC9-77084C835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F0A8D-BE05-4005-9059-5043CFD36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916E0-F71A-483A-A2AF-F10DC0C1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B2E8-88C4-44EF-8BD5-EEA7BC07047C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4291F-B11D-4B33-BCFE-21F74F2A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DCF7E-470D-40A8-897C-9A48831C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8C-2689-4C2A-855A-0082408D6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9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D8EC8-A876-42A9-9449-F559D603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EED3E-0CD3-43A0-B357-9A2DC569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D84A7-1944-41CC-A8A7-C9C75771D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B2E8-88C4-44EF-8BD5-EEA7BC07047C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EC15-711B-4C7F-9E8D-DBD06A5B3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662F-4AF1-4A8F-B675-4CE15E70E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448C-2689-4C2A-855A-0082408D6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5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AA02D8-76F0-42AE-9B06-CEDE39827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9611360" cy="1341120"/>
          </a:xfrm>
        </p:spPr>
        <p:txBody>
          <a:bodyPr>
            <a:normAutofit/>
          </a:bodyPr>
          <a:lstStyle/>
          <a:p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How Spring Security Works !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D7C55-2756-47EF-BE44-727096CBD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40" y="38608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8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D4A5-D489-4B6C-8D87-71B84EB2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6"/>
            <a:ext cx="10515600" cy="749300"/>
          </a:xfrm>
        </p:spPr>
        <p:txBody>
          <a:bodyPr>
            <a:normAutofit/>
          </a:bodyPr>
          <a:lstStyle/>
          <a:p>
            <a:r>
              <a:rPr lang="en-IN" sz="2800" b="1" dirty="0"/>
              <a:t>Security Flow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EDC1CD-B9E1-4D4A-99AB-5EDB1E3F2485}"/>
              </a:ext>
            </a:extLst>
          </p:cNvPr>
          <p:cNvSpPr/>
          <p:nvPr/>
        </p:nvSpPr>
        <p:spPr>
          <a:xfrm>
            <a:off x="1347788" y="3429000"/>
            <a:ext cx="2047875" cy="18192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BCF77-90F5-46A8-839A-CB3C18CFFA38}"/>
              </a:ext>
            </a:extLst>
          </p:cNvPr>
          <p:cNvSpPr txBox="1"/>
          <p:nvPr/>
        </p:nvSpPr>
        <p:spPr>
          <a:xfrm>
            <a:off x="1864519" y="4042868"/>
            <a:ext cx="106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39A5A1-42A5-42DA-879F-37BF5472E345}"/>
              </a:ext>
            </a:extLst>
          </p:cNvPr>
          <p:cNvSpPr/>
          <p:nvPr/>
        </p:nvSpPr>
        <p:spPr>
          <a:xfrm>
            <a:off x="8415337" y="3429000"/>
            <a:ext cx="2047875" cy="1819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F99B3-9E5F-4A72-8362-5FC99366175C}"/>
              </a:ext>
            </a:extLst>
          </p:cNvPr>
          <p:cNvSpPr txBox="1"/>
          <p:nvPr/>
        </p:nvSpPr>
        <p:spPr>
          <a:xfrm>
            <a:off x="8879680" y="4038432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D703B8-9996-4F0F-A25B-F979A83DA3F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395663" y="4338638"/>
            <a:ext cx="5019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4AD4E31-D76E-4F3C-A193-68469DE8AD67}"/>
              </a:ext>
            </a:extLst>
          </p:cNvPr>
          <p:cNvSpPr/>
          <p:nvPr/>
        </p:nvSpPr>
        <p:spPr>
          <a:xfrm>
            <a:off x="4229101" y="4129252"/>
            <a:ext cx="371475" cy="4187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7E04492A-878A-4A37-9BE9-87B2271DE1F4}"/>
              </a:ext>
            </a:extLst>
          </p:cNvPr>
          <p:cNvSpPr/>
          <p:nvPr/>
        </p:nvSpPr>
        <p:spPr>
          <a:xfrm>
            <a:off x="5805486" y="4129252"/>
            <a:ext cx="371475" cy="4187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EDCF0285-C813-4C5E-8E52-BD76A7D9C22E}"/>
              </a:ext>
            </a:extLst>
          </p:cNvPr>
          <p:cNvSpPr/>
          <p:nvPr/>
        </p:nvSpPr>
        <p:spPr>
          <a:xfrm>
            <a:off x="7210424" y="4129252"/>
            <a:ext cx="371475" cy="418770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B0DCD0-99C3-4CF0-89A6-B0761CD827E5}"/>
              </a:ext>
            </a:extLst>
          </p:cNvPr>
          <p:cNvSpPr/>
          <p:nvPr/>
        </p:nvSpPr>
        <p:spPr>
          <a:xfrm>
            <a:off x="4967285" y="907256"/>
            <a:ext cx="2047875" cy="18192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C9909-4CE6-4159-82B9-E13CD92D9B05}"/>
              </a:ext>
            </a:extLst>
          </p:cNvPr>
          <p:cNvSpPr txBox="1"/>
          <p:nvPr/>
        </p:nvSpPr>
        <p:spPr>
          <a:xfrm>
            <a:off x="5510212" y="1541734"/>
            <a:ext cx="117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Filter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D268D96-366B-4495-9072-BC162CD9CD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63457" y="1325168"/>
            <a:ext cx="1612106" cy="25955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E0DC5D9-9CDB-45BD-82B3-CE23A5863FAF}"/>
              </a:ext>
            </a:extLst>
          </p:cNvPr>
          <p:cNvCxnSpPr>
            <a:stCxn id="14" idx="3"/>
            <a:endCxn id="6" idx="0"/>
          </p:cNvCxnSpPr>
          <p:nvPr/>
        </p:nvCxnSpPr>
        <p:spPr>
          <a:xfrm>
            <a:off x="7015160" y="1816894"/>
            <a:ext cx="2424115" cy="16121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7304E1-954C-4B53-B21D-5A7BC7606E0D}"/>
              </a:ext>
            </a:extLst>
          </p:cNvPr>
          <p:cNvSpPr txBox="1"/>
          <p:nvPr/>
        </p:nvSpPr>
        <p:spPr>
          <a:xfrm>
            <a:off x="3167061" y="1445345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D848C2-3A72-42AE-8269-B5DAA1521070}"/>
              </a:ext>
            </a:extLst>
          </p:cNvPr>
          <p:cNvSpPr txBox="1"/>
          <p:nvPr/>
        </p:nvSpPr>
        <p:spPr>
          <a:xfrm>
            <a:off x="5324474" y="2073496"/>
            <a:ext cx="160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Authenticate</a:t>
            </a:r>
          </a:p>
        </p:txBody>
      </p:sp>
    </p:spTree>
    <p:extLst>
      <p:ext uri="{BB962C8B-B14F-4D97-AF65-F5344CB8AC3E}">
        <p14:creationId xmlns:p14="http://schemas.microsoft.com/office/powerpoint/2010/main" val="14993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5FF2C0-3FA8-4933-A254-C0E371C361D8}"/>
              </a:ext>
            </a:extLst>
          </p:cNvPr>
          <p:cNvSpPr/>
          <p:nvPr/>
        </p:nvSpPr>
        <p:spPr>
          <a:xfrm>
            <a:off x="609600" y="2019300"/>
            <a:ext cx="3800475" cy="2771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CB6F9-1DCC-4E55-9610-F3380DF3A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3" y="2247740"/>
            <a:ext cx="3539828" cy="23625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5D1747-EFA3-47AF-A28A-16D451F1356F}"/>
              </a:ext>
            </a:extLst>
          </p:cNvPr>
          <p:cNvSpPr/>
          <p:nvPr/>
        </p:nvSpPr>
        <p:spPr>
          <a:xfrm>
            <a:off x="7677150" y="2019300"/>
            <a:ext cx="3048000" cy="2771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7C914D-B578-4CC6-9B77-0BF88ABB861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410075" y="3405188"/>
            <a:ext cx="3267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FDA3A4-585E-43CD-A0DF-FD96DE4D0211}"/>
              </a:ext>
            </a:extLst>
          </p:cNvPr>
          <p:cNvSpPr txBox="1"/>
          <p:nvPr/>
        </p:nvSpPr>
        <p:spPr>
          <a:xfrm>
            <a:off x="4757737" y="3035855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Username &amp; Password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C6E1C-609E-49A2-9F33-75B8C475B755}"/>
              </a:ext>
            </a:extLst>
          </p:cNvPr>
          <p:cNvSpPr txBox="1"/>
          <p:nvPr/>
        </p:nvSpPr>
        <p:spPr>
          <a:xfrm>
            <a:off x="8115300" y="1649968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DelegatingFilterProxy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EFE2B-4179-477C-B4A5-A07A1B4692BB}"/>
              </a:ext>
            </a:extLst>
          </p:cNvPr>
          <p:cNvSpPr txBox="1"/>
          <p:nvPr/>
        </p:nvSpPr>
        <p:spPr>
          <a:xfrm>
            <a:off x="8262937" y="3220521"/>
            <a:ext cx="20478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i="1" dirty="0"/>
              <a:t>Convert(Request)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2D528A-C21D-462E-ACCC-CB464DE7C8F8}"/>
              </a:ext>
            </a:extLst>
          </p:cNvPr>
          <p:cNvSpPr txBox="1"/>
          <p:nvPr/>
        </p:nvSpPr>
        <p:spPr>
          <a:xfrm>
            <a:off x="8262937" y="4095750"/>
            <a:ext cx="18430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Authentication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7ACB01-9CEB-4A4C-AC93-55D723822E7C}"/>
              </a:ext>
            </a:extLst>
          </p:cNvPr>
          <p:cNvCxnSpPr/>
          <p:nvPr/>
        </p:nvCxnSpPr>
        <p:spPr>
          <a:xfrm>
            <a:off x="9305925" y="36576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7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4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D5513D-EFA9-4C3C-8576-B6BFBBB27500}"/>
              </a:ext>
            </a:extLst>
          </p:cNvPr>
          <p:cNvSpPr/>
          <p:nvPr/>
        </p:nvSpPr>
        <p:spPr>
          <a:xfrm>
            <a:off x="676275" y="2714625"/>
            <a:ext cx="1714500" cy="142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7045F-2ED8-4789-AC3A-1C4846076AEA}"/>
              </a:ext>
            </a:extLst>
          </p:cNvPr>
          <p:cNvSpPr txBox="1"/>
          <p:nvPr/>
        </p:nvSpPr>
        <p:spPr>
          <a:xfrm>
            <a:off x="1157287" y="2263111"/>
            <a:ext cx="752475" cy="373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Filter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EDE34-3A7E-4A6C-AB46-B32CAE874A37}"/>
              </a:ext>
            </a:extLst>
          </p:cNvPr>
          <p:cNvSpPr txBox="1"/>
          <p:nvPr/>
        </p:nvSpPr>
        <p:spPr>
          <a:xfrm>
            <a:off x="742950" y="3244334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8A8C75-0DF6-4E75-95A3-2EB328ADE3D2}"/>
              </a:ext>
            </a:extLst>
          </p:cNvPr>
          <p:cNvSpPr/>
          <p:nvPr/>
        </p:nvSpPr>
        <p:spPr>
          <a:xfrm>
            <a:off x="4086224" y="765526"/>
            <a:ext cx="1657350" cy="14269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8A2C4-506A-431F-AAF0-DE6A049244F5}"/>
              </a:ext>
            </a:extLst>
          </p:cNvPr>
          <p:cNvSpPr txBox="1"/>
          <p:nvPr/>
        </p:nvSpPr>
        <p:spPr>
          <a:xfrm>
            <a:off x="4086226" y="1214586"/>
            <a:ext cx="16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64B54-B2D6-49F9-AC28-C793237809B9}"/>
              </a:ext>
            </a:extLst>
          </p:cNvPr>
          <p:cNvSpPr txBox="1"/>
          <p:nvPr/>
        </p:nvSpPr>
        <p:spPr>
          <a:xfrm>
            <a:off x="4348162" y="1478979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Manager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E39C333-C639-4694-8488-83422F22009F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rot="5400000" flipH="1" flipV="1">
            <a:off x="2377946" y="554832"/>
            <a:ext cx="863859" cy="25527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55CD8E-F4CA-471F-8500-20B9BED1E42E}"/>
              </a:ext>
            </a:extLst>
          </p:cNvPr>
          <p:cNvSpPr txBox="1"/>
          <p:nvPr/>
        </p:nvSpPr>
        <p:spPr>
          <a:xfrm>
            <a:off x="3514723" y="2386622"/>
            <a:ext cx="2800352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   authenticate(Authentication auth)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D1C41142-52DC-4E11-80DF-AA13A01EAB1B}"/>
              </a:ext>
            </a:extLst>
          </p:cNvPr>
          <p:cNvSpPr/>
          <p:nvPr/>
        </p:nvSpPr>
        <p:spPr>
          <a:xfrm>
            <a:off x="8191500" y="1214586"/>
            <a:ext cx="1657350" cy="1426905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C6983FC-B95B-46F8-BEDF-BC55FAFFF926}"/>
              </a:ext>
            </a:extLst>
          </p:cNvPr>
          <p:cNvSpPr/>
          <p:nvPr/>
        </p:nvSpPr>
        <p:spPr>
          <a:xfrm>
            <a:off x="8191500" y="3057451"/>
            <a:ext cx="1657350" cy="14269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AF7434D4-3721-404E-8BA7-6ACD3C1115FD}"/>
              </a:ext>
            </a:extLst>
          </p:cNvPr>
          <p:cNvSpPr/>
          <p:nvPr/>
        </p:nvSpPr>
        <p:spPr>
          <a:xfrm>
            <a:off x="8191500" y="4900316"/>
            <a:ext cx="1657350" cy="1426905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9E4FB5-E8FE-4228-85B8-E5762ABD4914}"/>
              </a:ext>
            </a:extLst>
          </p:cNvPr>
          <p:cNvSpPr txBox="1"/>
          <p:nvPr/>
        </p:nvSpPr>
        <p:spPr>
          <a:xfrm>
            <a:off x="8191500" y="1399252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Authentication</a:t>
            </a:r>
          </a:p>
          <a:p>
            <a:r>
              <a:rPr lang="en-IN" b="1" dirty="0">
                <a:solidFill>
                  <a:schemeClr val="bg1"/>
                </a:solidFill>
              </a:rPr>
              <a:t>      Provider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B0A376-5133-4379-A1A9-C2C21176A978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5743575" y="1399252"/>
            <a:ext cx="2447925" cy="323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B4E3E1-D325-41D2-B8A9-3B12B04C108D}"/>
              </a:ext>
            </a:extLst>
          </p:cNvPr>
          <p:cNvSpPr txBox="1"/>
          <p:nvPr/>
        </p:nvSpPr>
        <p:spPr>
          <a:xfrm>
            <a:off x="8258175" y="3418106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Authentication</a:t>
            </a:r>
          </a:p>
          <a:p>
            <a:r>
              <a:rPr lang="en-IN" b="1" dirty="0">
                <a:solidFill>
                  <a:schemeClr val="bg1"/>
                </a:solidFill>
              </a:rPr>
              <a:t>    Provider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1D73AE-9553-4583-BDB5-309FAB2B03FD}"/>
              </a:ext>
            </a:extLst>
          </p:cNvPr>
          <p:cNvSpPr txBox="1"/>
          <p:nvPr/>
        </p:nvSpPr>
        <p:spPr>
          <a:xfrm>
            <a:off x="8191500" y="5244436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Authentication</a:t>
            </a:r>
          </a:p>
          <a:p>
            <a:r>
              <a:rPr lang="en-IN" b="1" dirty="0">
                <a:solidFill>
                  <a:schemeClr val="bg1"/>
                </a:solidFill>
              </a:rPr>
              <a:t>       Provider</a:t>
            </a: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EF457912-51ED-41B3-8717-42C3003981A1}"/>
              </a:ext>
            </a:extLst>
          </p:cNvPr>
          <p:cNvSpPr/>
          <p:nvPr/>
        </p:nvSpPr>
        <p:spPr>
          <a:xfrm>
            <a:off x="6329364" y="1317395"/>
            <a:ext cx="238125" cy="3231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60D0D15E-2CCE-45A8-B46A-9C727F2769C2}"/>
              </a:ext>
            </a:extLst>
          </p:cNvPr>
          <p:cNvSpPr/>
          <p:nvPr/>
        </p:nvSpPr>
        <p:spPr>
          <a:xfrm>
            <a:off x="7134225" y="1442493"/>
            <a:ext cx="238125" cy="32316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33011C7-52AC-47AA-AA6E-30CAB5962C9D}"/>
              </a:ext>
            </a:extLst>
          </p:cNvPr>
          <p:cNvSpPr/>
          <p:nvPr/>
        </p:nvSpPr>
        <p:spPr>
          <a:xfrm>
            <a:off x="4040980" y="3094955"/>
            <a:ext cx="1747838" cy="1426905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1EB575-C638-4CBA-984A-7697B1051306}"/>
              </a:ext>
            </a:extLst>
          </p:cNvPr>
          <p:cNvCxnSpPr>
            <a:stCxn id="9" idx="4"/>
          </p:cNvCxnSpPr>
          <p:nvPr/>
        </p:nvCxnSpPr>
        <p:spPr>
          <a:xfrm>
            <a:off x="4914899" y="2192431"/>
            <a:ext cx="0" cy="90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2247F7-23E6-410D-A744-F66163FA13F5}"/>
              </a:ext>
            </a:extLst>
          </p:cNvPr>
          <p:cNvSpPr txBox="1"/>
          <p:nvPr/>
        </p:nvSpPr>
        <p:spPr>
          <a:xfrm>
            <a:off x="4348162" y="3435489"/>
            <a:ext cx="1369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Provider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Manager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6BDF9E-6DEA-4067-BA9C-ACEF8127F465}"/>
              </a:ext>
            </a:extLst>
          </p:cNvPr>
          <p:cNvCxnSpPr>
            <a:cxnSpLocks/>
            <a:stCxn id="34" idx="0"/>
            <a:endCxn id="23" idx="1"/>
          </p:cNvCxnSpPr>
          <p:nvPr/>
        </p:nvCxnSpPr>
        <p:spPr>
          <a:xfrm flipV="1">
            <a:off x="5788818" y="1722418"/>
            <a:ext cx="2402682" cy="20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A109581-C678-4BAA-BED5-D30A45D7D493}"/>
              </a:ext>
            </a:extLst>
          </p:cNvPr>
          <p:cNvCxnSpPr>
            <a:stCxn id="34" idx="0"/>
            <a:endCxn id="21" idx="1"/>
          </p:cNvCxnSpPr>
          <p:nvPr/>
        </p:nvCxnSpPr>
        <p:spPr>
          <a:xfrm flipV="1">
            <a:off x="5788818" y="3770904"/>
            <a:ext cx="2402682" cy="3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4662F8-06A5-4D1C-8677-140066183010}"/>
              </a:ext>
            </a:extLst>
          </p:cNvPr>
          <p:cNvCxnSpPr>
            <a:stCxn id="34" idx="0"/>
            <a:endCxn id="31" idx="1"/>
          </p:cNvCxnSpPr>
          <p:nvPr/>
        </p:nvCxnSpPr>
        <p:spPr>
          <a:xfrm>
            <a:off x="5788818" y="3808408"/>
            <a:ext cx="2402682" cy="175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0A2A9BC-F744-400E-8B8E-F09B549E2307}"/>
              </a:ext>
            </a:extLst>
          </p:cNvPr>
          <p:cNvSpPr txBox="1"/>
          <p:nvPr/>
        </p:nvSpPr>
        <p:spPr>
          <a:xfrm rot="19031091">
            <a:off x="6824700" y="2705924"/>
            <a:ext cx="68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402755-6E68-4BAB-BBBE-E5EFC1877330}"/>
              </a:ext>
            </a:extLst>
          </p:cNvPr>
          <p:cNvSpPr txBox="1"/>
          <p:nvPr/>
        </p:nvSpPr>
        <p:spPr>
          <a:xfrm>
            <a:off x="6816492" y="3770904"/>
            <a:ext cx="80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1E6BF-0031-4689-ADC9-858132289C64}"/>
              </a:ext>
            </a:extLst>
          </p:cNvPr>
          <p:cNvSpPr txBox="1"/>
          <p:nvPr/>
        </p:nvSpPr>
        <p:spPr>
          <a:xfrm>
            <a:off x="6938008" y="4372015"/>
            <a:ext cx="70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74FBE4F-8498-4936-95AD-03E9B758B42E}"/>
              </a:ext>
            </a:extLst>
          </p:cNvPr>
          <p:cNvSpPr/>
          <p:nvPr/>
        </p:nvSpPr>
        <p:spPr>
          <a:xfrm>
            <a:off x="10594182" y="5036582"/>
            <a:ext cx="1369218" cy="11737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EF2FD0-E2F1-497C-9955-D8BAA197C22F}"/>
              </a:ext>
            </a:extLst>
          </p:cNvPr>
          <p:cNvSpPr txBox="1"/>
          <p:nvPr/>
        </p:nvSpPr>
        <p:spPr>
          <a:xfrm>
            <a:off x="10641807" y="5382935"/>
            <a:ext cx="149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UserDetails</a:t>
            </a:r>
          </a:p>
          <a:p>
            <a:r>
              <a:rPr lang="en-IN" b="1" dirty="0">
                <a:solidFill>
                  <a:schemeClr val="bg1"/>
                </a:solidFill>
              </a:rPr>
              <a:t>    service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7CF3B0-6421-4E48-8310-FFA90631B9E9}"/>
              </a:ext>
            </a:extLst>
          </p:cNvPr>
          <p:cNvCxnSpPr>
            <a:stCxn id="22" idx="3"/>
            <a:endCxn id="48" idx="1"/>
          </p:cNvCxnSpPr>
          <p:nvPr/>
        </p:nvCxnSpPr>
        <p:spPr>
          <a:xfrm>
            <a:off x="9848850" y="5613769"/>
            <a:ext cx="745332" cy="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2901C8B-67D6-4FAE-958F-941E2121AA91}"/>
              </a:ext>
            </a:extLst>
          </p:cNvPr>
          <p:cNvCxnSpPr>
            <a:cxnSpLocks/>
            <a:stCxn id="48" idx="2"/>
            <a:endCxn id="22" idx="2"/>
          </p:cNvCxnSpPr>
          <p:nvPr/>
        </p:nvCxnSpPr>
        <p:spPr>
          <a:xfrm rot="5400000">
            <a:off x="10138190" y="5092285"/>
            <a:ext cx="22587" cy="2258616"/>
          </a:xfrm>
          <a:prstGeom prst="bentConnector3">
            <a:avLst>
              <a:gd name="adj1" fmla="val 1065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B67430-D257-4A20-8F88-0F6BADECC185}"/>
              </a:ext>
            </a:extLst>
          </p:cNvPr>
          <p:cNvSpPr txBox="1"/>
          <p:nvPr/>
        </p:nvSpPr>
        <p:spPr>
          <a:xfrm>
            <a:off x="219671" y="5914649"/>
            <a:ext cx="689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tx2"/>
                </a:solidFill>
              </a:rPr>
              <a:t>SecurityContextHolder.getContext().setAuthentication(authentication);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07338-0FCA-475A-AE69-B5187395CA8E}"/>
              </a:ext>
            </a:extLst>
          </p:cNvPr>
          <p:cNvSpPr txBox="1"/>
          <p:nvPr/>
        </p:nvSpPr>
        <p:spPr>
          <a:xfrm>
            <a:off x="9554766" y="6131540"/>
            <a:ext cx="133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UserDetails</a:t>
            </a:r>
            <a:endParaRPr lang="en-IN" sz="1600" dirty="0">
              <a:solidFill>
                <a:schemeClr val="accent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CC5BE-CB72-47D6-8E0D-879A93F14DBC}"/>
              </a:ext>
            </a:extLst>
          </p:cNvPr>
          <p:cNvCxnSpPr>
            <a:stCxn id="31" idx="1"/>
            <a:endCxn id="34" idx="1"/>
          </p:cNvCxnSpPr>
          <p:nvPr/>
        </p:nvCxnSpPr>
        <p:spPr>
          <a:xfrm flipH="1" flipV="1">
            <a:off x="5432092" y="4521860"/>
            <a:ext cx="2759408" cy="10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CF7948B-0F44-4D8D-AE08-296AB817C467}"/>
              </a:ext>
            </a:extLst>
          </p:cNvPr>
          <p:cNvSpPr/>
          <p:nvPr/>
        </p:nvSpPr>
        <p:spPr>
          <a:xfrm rot="1205418">
            <a:off x="5818030" y="4974917"/>
            <a:ext cx="1417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>
                <a:solidFill>
                  <a:schemeClr val="accent1"/>
                </a:solidFill>
              </a:rPr>
              <a:t>Authentication</a:t>
            </a:r>
            <a:endParaRPr lang="en-IN" sz="16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C6AB6B8-2833-43E3-B762-5D5D76CEE94C}"/>
              </a:ext>
            </a:extLst>
          </p:cNvPr>
          <p:cNvCxnSpPr>
            <a:stCxn id="34" idx="2"/>
            <a:endCxn id="5" idx="2"/>
          </p:cNvCxnSpPr>
          <p:nvPr/>
        </p:nvCxnSpPr>
        <p:spPr>
          <a:xfrm rot="5400000" flipH="1">
            <a:off x="2776373" y="2900528"/>
            <a:ext cx="378485" cy="2864181"/>
          </a:xfrm>
          <a:prstGeom prst="bentConnector3">
            <a:avLst>
              <a:gd name="adj1" fmla="val -603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192D1-3B78-423F-9E50-748658CA5D2D}"/>
              </a:ext>
            </a:extLst>
          </p:cNvPr>
          <p:cNvSpPr/>
          <p:nvPr/>
        </p:nvSpPr>
        <p:spPr>
          <a:xfrm>
            <a:off x="2159497" y="4797905"/>
            <a:ext cx="1417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>
                <a:solidFill>
                  <a:schemeClr val="accent1"/>
                </a:solidFill>
              </a:rPr>
              <a:t>Authentication</a:t>
            </a:r>
            <a:endParaRPr lang="en-IN" sz="16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815E95-1720-4132-9D17-38A19B075421}"/>
              </a:ext>
            </a:extLst>
          </p:cNvPr>
          <p:cNvCxnSpPr>
            <a:stCxn id="40" idx="2"/>
          </p:cNvCxnSpPr>
          <p:nvPr/>
        </p:nvCxnSpPr>
        <p:spPr>
          <a:xfrm>
            <a:off x="2868153" y="5136459"/>
            <a:ext cx="2408697" cy="892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9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/>
      <p:bldP spid="18" grpId="0" animBg="1"/>
      <p:bldP spid="20" grpId="0" animBg="1"/>
      <p:bldP spid="21" grpId="0" animBg="1"/>
      <p:bldP spid="22" grpId="0" animBg="1"/>
      <p:bldP spid="32" grpId="0" animBg="1"/>
      <p:bldP spid="33" grpId="0" animBg="1"/>
      <p:bldP spid="34" grpId="0" animBg="1"/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Security Flow 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Hota</dc:creator>
  <cp:lastModifiedBy>Basant Hota</cp:lastModifiedBy>
  <cp:revision>28</cp:revision>
  <dcterms:created xsi:type="dcterms:W3CDTF">2020-07-28T06:10:02Z</dcterms:created>
  <dcterms:modified xsi:type="dcterms:W3CDTF">2020-07-29T18:22:28Z</dcterms:modified>
</cp:coreProperties>
</file>