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67" r:id="rId7"/>
    <p:sldId id="263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2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9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5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365E-77EB-4735-89E5-24FBA3E691D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CBC0-0B08-4BD4-B0B8-DC70A54C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10000ji_/Spring-Security-Authentication-Provider-%EC%9D%B8%EC%A6%9D-%EC%A0%9C%EA%B3%B5%EC%9E%90-%EC%84%A4%EB%AA%85-%EB%B0%8F-%EA%B5%AC%ED%98%84" TargetMode="External"/><Relationship Id="rId13" Type="http://schemas.openxmlformats.org/officeDocument/2006/relationships/hyperlink" Target="https://cjw-awdsd.tistory.com/45" TargetMode="External"/><Relationship Id="rId3" Type="http://schemas.openxmlformats.org/officeDocument/2006/relationships/hyperlink" Target="https://velog.io/@gmtmoney2357/%EC%8A%A4%ED%94%84%EB%A7%81-%EC%8B%9C%ED%81%90%EB%A6%AC%ED%8B%B0-Authentication-SecurityContext" TargetMode="External"/><Relationship Id="rId7" Type="http://schemas.openxmlformats.org/officeDocument/2006/relationships/hyperlink" Target="https://burningfalls.github.io/java/difference-between-session-and-token-based-authentication/" TargetMode="External"/><Relationship Id="rId12" Type="http://schemas.openxmlformats.org/officeDocument/2006/relationships/hyperlink" Target="https://dev-swlee.tistory.com/31" TargetMode="External"/><Relationship Id="rId2" Type="http://schemas.openxmlformats.org/officeDocument/2006/relationships/hyperlink" Target="https://happyzodiac.tistory.com/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hiy7030/Spring-Security-Session%EC%99%80-Token" TargetMode="External"/><Relationship Id="rId11" Type="http://schemas.openxmlformats.org/officeDocument/2006/relationships/hyperlink" Target="https://gyunny.tistory.com/275" TargetMode="External"/><Relationship Id="rId5" Type="http://schemas.openxmlformats.org/officeDocument/2006/relationships/hyperlink" Target="https://lealea.tistory.com/142" TargetMode="External"/><Relationship Id="rId15" Type="http://schemas.openxmlformats.org/officeDocument/2006/relationships/hyperlink" Target="https://loginshin.tistory.com/98" TargetMode="External"/><Relationship Id="rId10" Type="http://schemas.openxmlformats.org/officeDocument/2006/relationships/hyperlink" Target="https://velog.io/@on5949/SpringSecurity-Authentication-%EA%B3%BC%EC%A0%95-%EC%A0%95%EB%A6%AC" TargetMode="External"/><Relationship Id="rId4" Type="http://schemas.openxmlformats.org/officeDocument/2006/relationships/hyperlink" Target="https://velog.io/@joon6093/%EA%B3%B5%EB%B6%80%EC%A0%95%EB%A6%AC-Authentication-Security-Context-Security-Context-Holder-Session" TargetMode="External"/><Relationship Id="rId9" Type="http://schemas.openxmlformats.org/officeDocument/2006/relationships/hyperlink" Target="https://assu10.github.io/dev/2023/11/25/springsecurity-authrorization-1/" TargetMode="External"/><Relationship Id="rId14" Type="http://schemas.openxmlformats.org/officeDocument/2006/relationships/hyperlink" Target="https://programmer93.tistory.com/68#google_vignet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Security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1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출처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51464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happyzodiac.tistory.com/62</a:t>
            </a:r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https://velog.io/@gmtmoney2357/%EC%8A%A4%ED%94%84%EB%A7%81-%</a:t>
            </a:r>
            <a:r>
              <a:rPr lang="en-US" altLang="ko-KR" sz="2000" dirty="0" smtClean="0">
                <a:hlinkClick r:id="rId3"/>
              </a:rPr>
              <a:t>EC%8B%9C%ED%81%90%EB%A6%AC%ED%8B%B0-Authentication-SecurityContext</a:t>
            </a:r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https://velog.io/@joon6093/%</a:t>
            </a:r>
            <a:r>
              <a:rPr lang="en-US" altLang="ko-KR" sz="2000" dirty="0" smtClean="0">
                <a:hlinkClick r:id="rId4"/>
              </a:rPr>
              <a:t>EA%B3%B5%EB%B6%80%EC%A0%95%EB%A6%AC-Authentication-Security-Context-Security-Context-Holder-Session</a:t>
            </a:r>
            <a:endParaRPr lang="en-US" altLang="ko-KR" sz="2000" dirty="0" smtClean="0"/>
          </a:p>
          <a:p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lealea.tistory.com/142</a:t>
            </a:r>
            <a:endParaRPr lang="en-US" altLang="ko-KR" sz="2000" dirty="0" smtClean="0"/>
          </a:p>
          <a:p>
            <a:r>
              <a:rPr lang="en-US" altLang="ko-KR" sz="2000" dirty="0">
                <a:hlinkClick r:id="rId6"/>
              </a:rPr>
              <a:t>https://velog.io/@</a:t>
            </a:r>
            <a:r>
              <a:rPr lang="en-US" altLang="ko-KR" sz="2000" dirty="0" smtClean="0">
                <a:hlinkClick r:id="rId6"/>
              </a:rPr>
              <a:t>hiy7030/Spring-Security-Session%EC%99%80-Token</a:t>
            </a:r>
            <a:endParaRPr lang="en-US" altLang="ko-KR" sz="2000" dirty="0" smtClean="0"/>
          </a:p>
          <a:p>
            <a:r>
              <a:rPr lang="en-US" altLang="ko-KR" sz="2000" dirty="0">
                <a:hlinkClick r:id="rId7"/>
              </a:rPr>
              <a:t>https://burningfalls.github.io/java/difference-between-session-and-token-based-authentication</a:t>
            </a:r>
            <a:r>
              <a:rPr lang="en-US" altLang="ko-KR" sz="2000" dirty="0" smtClean="0">
                <a:hlinkClick r:id="rId7"/>
              </a:rPr>
              <a:t>/</a:t>
            </a:r>
            <a:endParaRPr lang="en-US" altLang="ko-KR" sz="2000" dirty="0" smtClean="0"/>
          </a:p>
          <a:p>
            <a:r>
              <a:rPr lang="en-US" altLang="ko-KR" sz="2000" dirty="0">
                <a:hlinkClick r:id="rId8"/>
              </a:rPr>
              <a:t>https://velog.io/@10000ji_/Spring-Security-Authentication-Provider-%EC%9D%B8%EC%A6%9D-%EC%A0%9C%EA%B3%B5%EC%9E%90-%EC%84%A4%EB%AA%85-%EB%B0%8F-%</a:t>
            </a:r>
            <a:r>
              <a:rPr lang="en-US" altLang="ko-KR" sz="2000" dirty="0" smtClean="0">
                <a:hlinkClick r:id="rId8"/>
              </a:rPr>
              <a:t>EA%B5%AC%ED%98%84</a:t>
            </a:r>
            <a:endParaRPr lang="en-US" altLang="ko-KR" sz="2000" dirty="0" smtClean="0"/>
          </a:p>
          <a:p>
            <a:r>
              <a:rPr lang="en-US" altLang="ko-KR" sz="2000" dirty="0">
                <a:hlinkClick r:id="rId9"/>
              </a:rPr>
              <a:t>https://assu10.github.io/dev/2023/11/25/springsecurity-authrorization-1</a:t>
            </a:r>
            <a:r>
              <a:rPr lang="en-US" altLang="ko-KR" sz="2000" dirty="0" smtClean="0">
                <a:hlinkClick r:id="rId9"/>
              </a:rPr>
              <a:t>/</a:t>
            </a:r>
            <a:endParaRPr lang="en-US" altLang="ko-KR" sz="2000" dirty="0" smtClean="0"/>
          </a:p>
          <a:p>
            <a:r>
              <a:rPr lang="en-US" altLang="ko-KR" sz="2000" dirty="0">
                <a:hlinkClick r:id="rId10"/>
              </a:rPr>
              <a:t>https://velog.io/@on5949/SpringSecurity-Authentication-%EA%B3%BC%EC%A0%95-%</a:t>
            </a:r>
            <a:r>
              <a:rPr lang="en-US" altLang="ko-KR" sz="2000" dirty="0" smtClean="0">
                <a:hlinkClick r:id="rId10"/>
              </a:rPr>
              <a:t>EC%A0%95%EB%A6%AC</a:t>
            </a:r>
            <a:endParaRPr lang="en-US" altLang="ko-KR" sz="2000" dirty="0" smtClean="0"/>
          </a:p>
          <a:p>
            <a:r>
              <a:rPr lang="en-US" altLang="ko-KR" sz="2000" dirty="0">
                <a:hlinkClick r:id="rId11"/>
              </a:rPr>
              <a:t>https://</a:t>
            </a:r>
            <a:r>
              <a:rPr lang="en-US" altLang="ko-KR" sz="2000" dirty="0" smtClean="0">
                <a:hlinkClick r:id="rId11"/>
              </a:rPr>
              <a:t>gyunny.tistory.com/275</a:t>
            </a:r>
            <a:endParaRPr lang="en-US" altLang="ko-KR" sz="2000" dirty="0" smtClean="0"/>
          </a:p>
          <a:p>
            <a:r>
              <a:rPr lang="en-US" altLang="ko-KR" sz="2000" dirty="0">
                <a:hlinkClick r:id="rId12"/>
              </a:rPr>
              <a:t>https://</a:t>
            </a:r>
            <a:r>
              <a:rPr lang="en-US" altLang="ko-KR" sz="2000" dirty="0" smtClean="0">
                <a:hlinkClick r:id="rId12"/>
              </a:rPr>
              <a:t>dev-swlee.tistory.com/31</a:t>
            </a:r>
            <a:endParaRPr lang="en-US" altLang="ko-KR" sz="2000" dirty="0" smtClean="0"/>
          </a:p>
          <a:p>
            <a:r>
              <a:rPr lang="en-US" altLang="ko-KR" sz="2000" dirty="0">
                <a:hlinkClick r:id="rId13"/>
              </a:rPr>
              <a:t>https://</a:t>
            </a:r>
            <a:r>
              <a:rPr lang="en-US" altLang="ko-KR" sz="2000" dirty="0" smtClean="0">
                <a:hlinkClick r:id="rId13"/>
              </a:rPr>
              <a:t>cjw-awdsd.tistory.com/45</a:t>
            </a:r>
            <a:endParaRPr lang="en-US" altLang="ko-KR" sz="2000" dirty="0" smtClean="0"/>
          </a:p>
          <a:p>
            <a:r>
              <a:rPr lang="en-US" altLang="ko-KR" sz="2000" dirty="0">
                <a:hlinkClick r:id="rId14"/>
              </a:rPr>
              <a:t>https://</a:t>
            </a:r>
            <a:r>
              <a:rPr lang="en-US" altLang="ko-KR" sz="2000" dirty="0" smtClean="0">
                <a:hlinkClick r:id="rId14"/>
              </a:rPr>
              <a:t>programmer93.tistory.com/68#google_vignette</a:t>
            </a:r>
            <a:endParaRPr lang="en-US" altLang="ko-KR" sz="2000" dirty="0" smtClean="0"/>
          </a:p>
          <a:p>
            <a:r>
              <a:rPr lang="en-US" altLang="ko-KR" sz="2000" dirty="0">
                <a:hlinkClick r:id="rId15"/>
              </a:rPr>
              <a:t>https://</a:t>
            </a:r>
            <a:r>
              <a:rPr lang="en-US" altLang="ko-KR" sz="2000" dirty="0" smtClean="0">
                <a:hlinkClick r:id="rId15"/>
              </a:rPr>
              <a:t>loginshin.tistory.com/98</a:t>
            </a:r>
            <a:endParaRPr lang="en-US" altLang="ko-KR" sz="2000" dirty="0" smtClean="0"/>
          </a:p>
          <a:p>
            <a:r>
              <a:rPr lang="en-US" altLang="ko-KR" sz="2000" dirty="0"/>
              <a:t>https://sabarada.tistory.com/163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00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920" y="0"/>
            <a:ext cx="10515600" cy="670045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Spring Security</a:t>
            </a:r>
            <a:r>
              <a:rPr lang="ko-KR" altLang="en-US" sz="3000" dirty="0" smtClean="0"/>
              <a:t>란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9457"/>
            <a:ext cx="9957318" cy="332187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개발자가 </a:t>
            </a:r>
            <a:r>
              <a:rPr lang="ko-KR" altLang="en-US" sz="1800" dirty="0" err="1" smtClean="0"/>
              <a:t>커스터마이징이</a:t>
            </a:r>
            <a:r>
              <a:rPr lang="ko-KR" altLang="en-US" sz="1800" dirty="0" smtClean="0"/>
              <a:t> 가능하고 접근권한을 제어할 수 있는 프레임워크이다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요구조건에 따라 확장이 가능하고 인가 기능과 인증 기능을 제공한다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프레임워크를 사용하지 않고 코드를 직접 작성할 경우 </a:t>
            </a:r>
            <a:endParaRPr lang="en-US" altLang="ko-KR" sz="1800" dirty="0" smtClean="0"/>
          </a:p>
          <a:p>
            <a:r>
              <a:rPr lang="en-US" altLang="ko-KR" sz="1800" dirty="0" smtClean="0"/>
              <a:t>Spring</a:t>
            </a:r>
            <a:r>
              <a:rPr lang="ko-KR" altLang="en-US" sz="1800" dirty="0"/>
              <a:t>에서 추구하는 </a:t>
            </a:r>
            <a:r>
              <a:rPr lang="en-US" altLang="ko-KR" sz="1800" dirty="0" err="1"/>
              <a:t>IoC</a:t>
            </a:r>
            <a:r>
              <a:rPr lang="en-US" altLang="ko-KR" sz="1800" dirty="0"/>
              <a:t>/DI </a:t>
            </a:r>
            <a:r>
              <a:rPr lang="ko-KR" altLang="en-US" sz="1800" dirty="0"/>
              <a:t>패턴과 같은 확장 패턴을 염두 해서 </a:t>
            </a:r>
            <a:endParaRPr lang="en-US" altLang="ko-KR" sz="1800" dirty="0" smtClean="0"/>
          </a:p>
          <a:p>
            <a:r>
              <a:rPr lang="ko-KR" altLang="en-US" sz="1800" dirty="0" smtClean="0"/>
              <a:t>인증</a:t>
            </a:r>
            <a:r>
              <a:rPr lang="en-US" altLang="ko-KR" sz="1800" dirty="0"/>
              <a:t>/</a:t>
            </a:r>
            <a:r>
              <a:rPr lang="ko-KR" altLang="en-US" sz="1800" dirty="0"/>
              <a:t>인가 부분을 직접 개발하기는 쉽지 </a:t>
            </a:r>
            <a:r>
              <a:rPr lang="ko-KR" altLang="en-US" sz="1800" dirty="0" smtClean="0"/>
              <a:t>않다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Spring </a:t>
            </a:r>
            <a:r>
              <a:rPr lang="en-US" altLang="ko-KR" sz="1800" dirty="0"/>
              <a:t>Security</a:t>
            </a:r>
            <a:r>
              <a:rPr lang="ko-KR" altLang="en-US" sz="1800" dirty="0"/>
              <a:t>에서는 이와 같은 기능들을 제공해 주기 때문에 개발 작업 효율을 높일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0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60" y="121920"/>
            <a:ext cx="10515600" cy="386715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세션 기반 스프링 </a:t>
            </a:r>
            <a:r>
              <a:rPr lang="ko-KR" altLang="en-US" sz="3000" dirty="0" err="1" smtClean="0"/>
              <a:t>시큐리티</a:t>
            </a:r>
            <a:r>
              <a:rPr lang="ko-KR" altLang="en-US" sz="3000" dirty="0" smtClean="0"/>
              <a:t> 흐름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4229" y="727787"/>
            <a:ext cx="5985295" cy="605556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/>
              <a:t>사용자가 로그인 정보와 함께 인증 요청한다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/>
              <a:t>AuthenticationFilter</a:t>
            </a:r>
            <a:r>
              <a:rPr lang="ko-KR" altLang="en-US" sz="1500" dirty="0" smtClean="0"/>
              <a:t>가 요청을 가로채서 </a:t>
            </a:r>
            <a:r>
              <a:rPr lang="en-US" altLang="ko-KR" sz="1500" dirty="0" err="1" smtClean="0"/>
              <a:t>UsernamePasswordAuthenticationToken</a:t>
            </a:r>
            <a:r>
              <a:rPr lang="ko-KR" altLang="en-US" sz="1500" dirty="0" smtClean="0"/>
              <a:t>의 </a:t>
            </a:r>
            <a:r>
              <a:rPr lang="ko-KR" altLang="en-US" sz="1500" dirty="0" err="1" smtClean="0"/>
              <a:t>인증용</a:t>
            </a:r>
            <a:r>
              <a:rPr lang="ko-KR" altLang="en-US" sz="1500" dirty="0" smtClean="0"/>
              <a:t> 객체를 생성한다</a:t>
            </a:r>
            <a:r>
              <a:rPr lang="en-US" altLang="ko-KR" sz="1500" dirty="0" smtClean="0"/>
              <a:t>. (</a:t>
            </a:r>
            <a:r>
              <a:rPr lang="en-US" altLang="ko-KR" sz="1500" dirty="0" err="1" smtClean="0"/>
              <a:t>UsernamePasswordAuthenticationFilter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/>
              <a:t>AuthenticationManager</a:t>
            </a:r>
            <a:r>
              <a:rPr lang="ko-KR" altLang="en-US" sz="1500" dirty="0" smtClean="0"/>
              <a:t>의 구현체인 </a:t>
            </a:r>
            <a:r>
              <a:rPr lang="en-US" altLang="ko-KR" sz="1500" dirty="0" err="1" smtClean="0"/>
              <a:t>ProviderManager</a:t>
            </a:r>
            <a:r>
              <a:rPr lang="ko-KR" altLang="en-US" sz="1500" dirty="0" smtClean="0"/>
              <a:t>에게 생성한 </a:t>
            </a:r>
            <a:r>
              <a:rPr lang="en-US" altLang="ko-KR" sz="1500" dirty="0" err="1" smtClean="0"/>
              <a:t>UsernamePasswordToken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객체를 전달한다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/>
              <a:t>AuthenticationManager</a:t>
            </a:r>
            <a:r>
              <a:rPr lang="ko-KR" altLang="en-US" sz="1500" dirty="0" smtClean="0"/>
              <a:t>는 등록된 </a:t>
            </a:r>
            <a:r>
              <a:rPr lang="en-US" altLang="ko-KR" sz="1500" dirty="0" err="1" smtClean="0"/>
              <a:t>AuthenticationProvider</a:t>
            </a:r>
            <a:r>
              <a:rPr lang="ko-KR" altLang="en-US" sz="1500" dirty="0" smtClean="0"/>
              <a:t>들을 조회하여 인증을 요구한다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/>
              <a:t>실제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에서 사용자 인증정보를 가져오는 </a:t>
            </a:r>
            <a:r>
              <a:rPr lang="en-US" altLang="ko-KR" sz="1500" dirty="0" err="1" smtClean="0"/>
              <a:t>UserDetailsService</a:t>
            </a:r>
            <a:r>
              <a:rPr lang="ko-KR" altLang="en-US" sz="1500" dirty="0" smtClean="0"/>
              <a:t>에 사용자 정보를 넘겨준다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/>
              <a:t>넘겨받은 사용자 정보를 통해 </a:t>
            </a:r>
            <a:r>
              <a:rPr lang="en-US" altLang="ko-KR" sz="1500" dirty="0" smtClean="0"/>
              <a:t>DB</a:t>
            </a:r>
            <a:r>
              <a:rPr lang="ko-KR" altLang="en-US" sz="1500" dirty="0" smtClean="0"/>
              <a:t>에서 찾은 사용자 정보인 </a:t>
            </a:r>
            <a:r>
              <a:rPr lang="en-US" altLang="ko-KR" sz="1500" dirty="0" err="1" smtClean="0"/>
              <a:t>UserDetails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객체를 만든다</a:t>
            </a:r>
            <a:r>
              <a:rPr lang="en-US" altLang="ko-KR" sz="1500" dirty="0" smtClean="0"/>
              <a:t>. (</a:t>
            </a:r>
            <a:r>
              <a:rPr lang="en-US" altLang="ko-KR" sz="1500" dirty="0" err="1" smtClean="0"/>
              <a:t>loadUserByUsername</a:t>
            </a:r>
            <a:r>
              <a:rPr lang="ko-KR" altLang="en-US" sz="1500" dirty="0" smtClean="0"/>
              <a:t>메서드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/>
              <a:t>AuthenticationProvider</a:t>
            </a:r>
            <a:r>
              <a:rPr lang="ko-KR" altLang="en-US" sz="1500" dirty="0" smtClean="0"/>
              <a:t>들은 </a:t>
            </a:r>
            <a:r>
              <a:rPr lang="en-US" altLang="ko-KR" sz="1500" dirty="0" err="1" smtClean="0"/>
              <a:t>UserDetails</a:t>
            </a:r>
            <a:r>
              <a:rPr lang="ko-KR" altLang="en-US" sz="1500" dirty="0" smtClean="0"/>
              <a:t>를 넘겨받고 사용자 정보를 비교한다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/>
              <a:t>인증이 완료되면 권한 등의 사용자 정보를 담은 </a:t>
            </a:r>
            <a:r>
              <a:rPr lang="en-US" altLang="ko-KR" sz="1500" dirty="0" smtClean="0"/>
              <a:t>Authentication </a:t>
            </a:r>
            <a:r>
              <a:rPr lang="ko-KR" altLang="en-US" sz="1500" dirty="0" smtClean="0"/>
              <a:t>객체를 반환한다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/>
              <a:t>다시 최초의 </a:t>
            </a:r>
            <a:r>
              <a:rPr lang="en-US" altLang="ko-KR" sz="1500" dirty="0" err="1" smtClean="0"/>
              <a:t>AuthenticationFilter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Authentication </a:t>
            </a:r>
            <a:r>
              <a:rPr lang="ko-KR" altLang="en-US" sz="1500" dirty="0" smtClean="0"/>
              <a:t>객체가 반환된다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smtClean="0"/>
              <a:t>Authentication </a:t>
            </a:r>
            <a:r>
              <a:rPr lang="ko-KR" altLang="en-US" sz="1500" dirty="0" smtClean="0"/>
              <a:t>객체를 </a:t>
            </a:r>
            <a:r>
              <a:rPr lang="en-US" altLang="ko-KR" sz="1500" dirty="0" err="1" smtClean="0"/>
              <a:t>SecurityContext</a:t>
            </a:r>
            <a:r>
              <a:rPr lang="ko-KR" altLang="en-US" sz="1500" dirty="0" smtClean="0"/>
              <a:t>에 저장한다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/>
              <a:t>SecurityContextHolder</a:t>
            </a:r>
            <a:r>
              <a:rPr lang="ko-KR" altLang="en-US" sz="1500" dirty="0" smtClean="0"/>
              <a:t>는 세션 영역에 있는 </a:t>
            </a:r>
            <a:r>
              <a:rPr lang="en-US" altLang="ko-KR" sz="1500" dirty="0" err="1" smtClean="0"/>
              <a:t>SecurityContext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Authentication </a:t>
            </a:r>
            <a:r>
              <a:rPr lang="ko-KR" altLang="en-US" sz="1500" dirty="0" smtClean="0"/>
              <a:t>객체를 저장한다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2050" name="Picture 2" descr="https://blog.kakaocdn.net/dn/dga7PS/btsEFTOSSZi/38UUcYRA5yTkCAIlrwLL1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924508"/>
            <a:ext cx="5622303" cy="47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59" y="121920"/>
            <a:ext cx="10689979" cy="386715"/>
          </a:xfrm>
        </p:spPr>
        <p:txBody>
          <a:bodyPr>
            <a:noAutofit/>
          </a:bodyPr>
          <a:lstStyle/>
          <a:p>
            <a:r>
              <a:rPr lang="en-US" altLang="ko-KR" sz="2700" dirty="0" err="1" smtClean="0"/>
              <a:t>AuthenticationManager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ProviderManager</a:t>
            </a:r>
            <a:r>
              <a:rPr lang="en-US" altLang="ko-KR" sz="2700" dirty="0"/>
              <a:t>, </a:t>
            </a:r>
            <a:r>
              <a:rPr lang="en-US" altLang="ko-KR" sz="2700" dirty="0" err="1" smtClean="0"/>
              <a:t>AuthenticationProvider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7380" y="995680"/>
            <a:ext cx="11059160" cy="1430279"/>
          </a:xfrm>
        </p:spPr>
        <p:txBody>
          <a:bodyPr>
            <a:noAutofit/>
          </a:bodyPr>
          <a:lstStyle/>
          <a:p>
            <a:r>
              <a:rPr lang="en-US" altLang="ko-KR" sz="1700" dirty="0" err="1" smtClean="0"/>
              <a:t>UsernamePasswordAuthenticationFilter</a:t>
            </a:r>
            <a:r>
              <a:rPr lang="ko-KR" altLang="en-US" sz="1700" dirty="0" smtClean="0"/>
              <a:t>에 있는 </a:t>
            </a:r>
            <a:r>
              <a:rPr lang="en-US" altLang="ko-KR" sz="1700" dirty="0" err="1" smtClean="0"/>
              <a:t>attemptAuthentication</a:t>
            </a:r>
            <a:r>
              <a:rPr lang="ko-KR" altLang="en-US" sz="1700" dirty="0" smtClean="0"/>
              <a:t>메서드에서 요청을 통해 받은 </a:t>
            </a:r>
            <a:r>
              <a:rPr lang="en-US" altLang="ko-KR" sz="1700" dirty="0" smtClean="0"/>
              <a:t>username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password</a:t>
            </a:r>
            <a:r>
              <a:rPr lang="ko-KR" altLang="en-US" sz="1700" dirty="0" smtClean="0"/>
              <a:t>를 가져온다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이 </a:t>
            </a:r>
            <a:r>
              <a:rPr lang="en-US" altLang="ko-KR" sz="1700" dirty="0" smtClean="0"/>
              <a:t>username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password</a:t>
            </a:r>
            <a:r>
              <a:rPr lang="ko-KR" altLang="en-US" sz="1700" dirty="0" smtClean="0"/>
              <a:t>를 기반으로 </a:t>
            </a:r>
            <a:r>
              <a:rPr lang="en-US" altLang="ko-KR" sz="1700" dirty="0" err="1" smtClean="0"/>
              <a:t>UsernamePasswordAuthenticationToken</a:t>
            </a:r>
            <a:r>
              <a:rPr lang="ko-KR" altLang="en-US" sz="1700" dirty="0" smtClean="0"/>
              <a:t>을 생성한다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이 토큰을 </a:t>
            </a:r>
            <a:r>
              <a:rPr lang="en-US" altLang="ko-KR" sz="1700" dirty="0" err="1" smtClean="0"/>
              <a:t>AuthenticationManager</a:t>
            </a:r>
            <a:r>
              <a:rPr lang="ko-KR" altLang="en-US" sz="1700" dirty="0" smtClean="0"/>
              <a:t>에 넘김으로써 인증과정을 위임한다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33" y="2348619"/>
            <a:ext cx="8429625" cy="43974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24743" y="5374433"/>
            <a:ext cx="6298163" cy="4385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65172" y="6133322"/>
            <a:ext cx="6298163" cy="2799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59" y="121920"/>
            <a:ext cx="10689979" cy="386715"/>
          </a:xfrm>
        </p:spPr>
        <p:txBody>
          <a:bodyPr>
            <a:noAutofit/>
          </a:bodyPr>
          <a:lstStyle/>
          <a:p>
            <a:r>
              <a:rPr lang="en-US" altLang="ko-KR" sz="2700" dirty="0" err="1" smtClean="0"/>
              <a:t>AuthenticationManager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ProviderManager</a:t>
            </a:r>
            <a:r>
              <a:rPr lang="en-US" altLang="ko-KR" sz="2700" dirty="0"/>
              <a:t>, </a:t>
            </a:r>
            <a:r>
              <a:rPr lang="en-US" altLang="ko-KR" sz="2700" dirty="0" err="1" smtClean="0"/>
              <a:t>AuthenticationProvider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7380" y="995681"/>
            <a:ext cx="11059160" cy="4779968"/>
          </a:xfrm>
        </p:spPr>
        <p:txBody>
          <a:bodyPr>
            <a:noAutofit/>
          </a:bodyPr>
          <a:lstStyle/>
          <a:p>
            <a:r>
              <a:rPr lang="ko-KR" altLang="en-US" sz="1700" dirty="0" smtClean="0"/>
              <a:t>여기서 </a:t>
            </a:r>
            <a:r>
              <a:rPr lang="en-US" altLang="ko-KR" sz="1700" dirty="0" err="1" smtClean="0"/>
              <a:t>AuthenticationManager</a:t>
            </a:r>
            <a:r>
              <a:rPr lang="ko-KR" altLang="en-US" sz="1700" dirty="0" smtClean="0"/>
              <a:t>은 </a:t>
            </a:r>
            <a:r>
              <a:rPr lang="en-US" altLang="ko-KR" sz="1700" dirty="0" smtClean="0"/>
              <a:t>Spring Security Filter</a:t>
            </a:r>
            <a:r>
              <a:rPr lang="ko-KR" altLang="en-US" sz="1700" dirty="0" smtClean="0"/>
              <a:t>의 인증 수행 방식을 정의하는 </a:t>
            </a:r>
            <a:r>
              <a:rPr lang="en-US" altLang="ko-KR" sz="1700" dirty="0" smtClean="0"/>
              <a:t>API</a:t>
            </a:r>
            <a:r>
              <a:rPr lang="ko-KR" altLang="en-US" sz="1700" dirty="0" smtClean="0"/>
              <a:t>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err="1" smtClean="0"/>
              <a:t>ProviderManager</a:t>
            </a:r>
            <a:r>
              <a:rPr lang="ko-KR" altLang="en-US" sz="1700" dirty="0" smtClean="0"/>
              <a:t>은 </a:t>
            </a:r>
            <a:r>
              <a:rPr lang="en-US" altLang="ko-KR" sz="1700" dirty="0" err="1" smtClean="0"/>
              <a:t>AuthenticationManager</a:t>
            </a:r>
            <a:r>
              <a:rPr lang="ko-KR" altLang="en-US" sz="1700" dirty="0" smtClean="0"/>
              <a:t>의 구현체이다</a:t>
            </a:r>
            <a:r>
              <a:rPr lang="en-US" altLang="ko-KR" sz="1700" dirty="0" smtClean="0"/>
              <a:t>. </a:t>
            </a:r>
            <a:r>
              <a:rPr lang="en-US" altLang="ko-KR" sz="1700" dirty="0" err="1" smtClean="0"/>
              <a:t>ProviderManager</a:t>
            </a:r>
            <a:r>
              <a:rPr lang="ko-KR" altLang="en-US" sz="1700" dirty="0" smtClean="0"/>
              <a:t>은 </a:t>
            </a:r>
            <a:r>
              <a:rPr lang="en-US" altLang="ko-KR" sz="1700" dirty="0" err="1" smtClean="0"/>
              <a:t>AuthenticationProvider</a:t>
            </a:r>
            <a:r>
              <a:rPr lang="ko-KR" altLang="en-US" sz="1700" dirty="0" smtClean="0"/>
              <a:t>의 리스트를 가진다</a:t>
            </a:r>
            <a:r>
              <a:rPr lang="en-US" altLang="ko-KR" sz="1700" dirty="0" smtClean="0"/>
              <a:t>. </a:t>
            </a:r>
          </a:p>
          <a:p>
            <a:r>
              <a:rPr lang="en-US" altLang="ko-KR" sz="1700" dirty="0" err="1" smtClean="0"/>
              <a:t>AuthenticationProvider</a:t>
            </a:r>
            <a:r>
              <a:rPr lang="ko-KR" altLang="en-US" sz="1700" dirty="0" smtClean="0"/>
              <a:t>는 실제 인증 작업을 수행하는 주체다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사진과 같이 </a:t>
            </a:r>
            <a:r>
              <a:rPr lang="en-US" altLang="ko-KR" sz="1700" dirty="0" err="1" smtClean="0"/>
              <a:t>JWTAuthenticationProvider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UserDetailsAuthenticationProvider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등등 많은 클래스들이 존재한다</a:t>
            </a:r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en-US" altLang="ko-KR" sz="1700" dirty="0" err="1" smtClean="0"/>
              <a:t>ProviderManager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authenticate</a:t>
            </a:r>
            <a:r>
              <a:rPr lang="ko-KR" altLang="en-US" sz="1700" dirty="0" smtClean="0"/>
              <a:t>메서드가 실행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smtClean="0"/>
              <a:t>되면 </a:t>
            </a:r>
            <a:r>
              <a:rPr lang="en-US" altLang="ko-KR" sz="1700" dirty="0" err="1" smtClean="0"/>
              <a:t>AuthenticationProvider</a:t>
            </a:r>
            <a:r>
              <a:rPr lang="ko-KR" altLang="en-US" sz="1700" dirty="0" smtClean="0"/>
              <a:t>리스트가 순회하면서 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Authentication</a:t>
            </a:r>
            <a:r>
              <a:rPr lang="ko-KR" altLang="en-US" sz="1700" dirty="0" smtClean="0"/>
              <a:t>을 처리할 수 있는지 확인하고 가능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smtClean="0"/>
              <a:t>하다면 해당 </a:t>
            </a:r>
            <a:r>
              <a:rPr lang="en-US" altLang="ko-KR" sz="1700" dirty="0" err="1" smtClean="0"/>
              <a:t>AuthenticationProvider</a:t>
            </a:r>
            <a:r>
              <a:rPr lang="ko-KR" altLang="en-US" sz="1700" dirty="0" smtClean="0"/>
              <a:t>에게 위임한다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위임한 </a:t>
            </a:r>
            <a:r>
              <a:rPr lang="en-US" altLang="ko-KR" sz="1700" dirty="0" err="1" smtClean="0"/>
              <a:t>AuthenticationProvider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authenticate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메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err="1" smtClean="0"/>
              <a:t>서드를</a:t>
            </a:r>
            <a:r>
              <a:rPr lang="ko-KR" altLang="en-US" sz="1700" dirty="0" smtClean="0"/>
              <a:t> 실행해서 인증과정을 수행한다</a:t>
            </a:r>
            <a:r>
              <a:rPr lang="en-US" altLang="ko-KR" sz="17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90" y="2536578"/>
            <a:ext cx="599015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59" y="121920"/>
            <a:ext cx="10689979" cy="386715"/>
          </a:xfrm>
        </p:spPr>
        <p:txBody>
          <a:bodyPr>
            <a:noAutofit/>
          </a:bodyPr>
          <a:lstStyle/>
          <a:p>
            <a:r>
              <a:rPr lang="en-US" altLang="ko-KR" sz="2700" dirty="0" err="1" smtClean="0"/>
              <a:t>AuthenticationManager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ProviderManager</a:t>
            </a:r>
            <a:r>
              <a:rPr lang="en-US" altLang="ko-KR" sz="2700" dirty="0"/>
              <a:t>, </a:t>
            </a:r>
            <a:r>
              <a:rPr lang="en-US" altLang="ko-KR" sz="2700" dirty="0" err="1" smtClean="0"/>
              <a:t>AuthenticationProvider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7380" y="995680"/>
            <a:ext cx="11059160" cy="5862320"/>
          </a:xfrm>
        </p:spPr>
        <p:txBody>
          <a:bodyPr>
            <a:noAutofit/>
          </a:bodyPr>
          <a:lstStyle/>
          <a:p>
            <a:r>
              <a:rPr lang="en-US" altLang="ko-KR" sz="1700" dirty="0" err="1"/>
              <a:t>AuthenticationProvider</a:t>
            </a:r>
            <a:r>
              <a:rPr lang="ko-KR" altLang="en-US" sz="1700" dirty="0"/>
              <a:t>의 </a:t>
            </a:r>
            <a:r>
              <a:rPr lang="en-US" altLang="ko-KR" sz="1700" dirty="0"/>
              <a:t>authenticate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메서드를 살펴보면 </a:t>
            </a:r>
            <a:r>
              <a:rPr lang="en-US" altLang="ko-KR" sz="1700" dirty="0" err="1" smtClean="0"/>
              <a:t>UserDetailsService</a:t>
            </a:r>
            <a:r>
              <a:rPr lang="ko-KR" altLang="en-US" sz="1700" dirty="0" smtClean="0"/>
              <a:t>에게 인증을 이어서 수행하도록 위임하고 이 클래스의 </a:t>
            </a:r>
            <a:r>
              <a:rPr lang="en-US" altLang="ko-KR" sz="1700" dirty="0" err="1" smtClean="0"/>
              <a:t>loadUserByUsername</a:t>
            </a:r>
            <a:r>
              <a:rPr lang="ko-KR" altLang="en-US" sz="1700" dirty="0" smtClean="0"/>
              <a:t>메서드로 로그인한 유저가 실제 </a:t>
            </a:r>
            <a:r>
              <a:rPr lang="en-US" altLang="ko-KR" sz="1700" dirty="0" smtClean="0"/>
              <a:t>DB</a:t>
            </a:r>
            <a:r>
              <a:rPr lang="ko-KR" altLang="en-US" sz="1700" dirty="0" smtClean="0"/>
              <a:t>에 존재하는지 찾도록 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존재한다면 </a:t>
            </a:r>
            <a:r>
              <a:rPr lang="en-US" altLang="ko-KR" sz="1700" dirty="0" err="1" smtClean="0"/>
              <a:t>UserDetails</a:t>
            </a:r>
            <a:r>
              <a:rPr lang="ko-KR" altLang="en-US" sz="1700" dirty="0" smtClean="0"/>
              <a:t>를 반환한다</a:t>
            </a:r>
            <a:r>
              <a:rPr lang="en-US" altLang="ko-KR" sz="1700" dirty="0" smtClean="0"/>
              <a:t>. </a:t>
            </a:r>
          </a:p>
          <a:p>
            <a:r>
              <a:rPr lang="ko-KR" altLang="en-US" sz="1700" dirty="0" smtClean="0"/>
              <a:t>반환된 </a:t>
            </a:r>
            <a:r>
              <a:rPr lang="en-US" altLang="ko-KR" sz="1700" dirty="0" err="1" smtClean="0"/>
              <a:t>UserDetails</a:t>
            </a:r>
            <a:r>
              <a:rPr lang="ko-KR" altLang="en-US" sz="1700" dirty="0" smtClean="0"/>
              <a:t>와 위임되면서 전달된 </a:t>
            </a:r>
            <a:r>
              <a:rPr lang="en-US" altLang="ko-KR" sz="1700" dirty="0" smtClean="0"/>
              <a:t>Authentication </a:t>
            </a:r>
            <a:r>
              <a:rPr lang="ko-KR" altLang="en-US" sz="1700" dirty="0" smtClean="0"/>
              <a:t>객체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그리고 유저의 </a:t>
            </a:r>
            <a:r>
              <a:rPr lang="en-US" altLang="ko-KR" sz="1700" dirty="0" smtClean="0"/>
              <a:t>username</a:t>
            </a:r>
            <a:r>
              <a:rPr lang="ko-KR" altLang="en-US" sz="1700" dirty="0" smtClean="0"/>
              <a:t>인 </a:t>
            </a:r>
            <a:r>
              <a:rPr lang="en-US" altLang="ko-KR" sz="1700" dirty="0" smtClean="0"/>
              <a:t>principal</a:t>
            </a:r>
            <a:r>
              <a:rPr lang="ko-KR" altLang="en-US" sz="1700" dirty="0" smtClean="0"/>
              <a:t>을 가지고 인증이 성공된 </a:t>
            </a:r>
            <a:r>
              <a:rPr lang="en-US" altLang="ko-KR" sz="1700" dirty="0" err="1" smtClean="0"/>
              <a:t>UsernamePasswordAuthenticationToken</a:t>
            </a:r>
            <a:r>
              <a:rPr lang="ko-KR" altLang="en-US" sz="1700" dirty="0" smtClean="0"/>
              <a:t>을 생성한다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이 객체가 </a:t>
            </a:r>
            <a:r>
              <a:rPr lang="en-US" altLang="ko-KR" sz="1700" dirty="0" err="1" smtClean="0"/>
              <a:t>SecurityContext</a:t>
            </a:r>
            <a:r>
              <a:rPr lang="ko-KR" altLang="en-US" sz="1700" dirty="0" smtClean="0"/>
              <a:t>저장이 되고 인증 과정이 끝나게 된다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pPr marL="0" indent="0">
              <a:buNone/>
            </a:pPr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r>
              <a:rPr lang="en-US" altLang="ko-KR" sz="1700" dirty="0" err="1" smtClean="0"/>
              <a:t>UsernamePasswordAuthenticationToken</a:t>
            </a:r>
            <a:r>
              <a:rPr lang="ko-KR" altLang="en-US" sz="1700" dirty="0" smtClean="0"/>
              <a:t>과 </a:t>
            </a:r>
            <a:r>
              <a:rPr lang="en-US" altLang="ko-KR" sz="1700" dirty="0" smtClean="0"/>
              <a:t>Authentication</a:t>
            </a:r>
            <a:r>
              <a:rPr lang="ko-KR" altLang="en-US" sz="1700" dirty="0" smtClean="0"/>
              <a:t>은 상속 관계에 있다</a:t>
            </a:r>
            <a:r>
              <a:rPr lang="en-US" altLang="ko-KR" sz="1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5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60" y="121920"/>
            <a:ext cx="10515600" cy="386715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세션 기반 스프링 </a:t>
            </a:r>
            <a:r>
              <a:rPr lang="ko-KR" altLang="en-US" sz="3000" dirty="0" err="1"/>
              <a:t>시큐리티</a:t>
            </a:r>
            <a:r>
              <a:rPr lang="ko-KR" altLang="en-US" sz="3000" dirty="0"/>
              <a:t>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940" y="3200401"/>
            <a:ext cx="11059160" cy="1727200"/>
          </a:xfrm>
        </p:spPr>
        <p:txBody>
          <a:bodyPr>
            <a:noAutofit/>
          </a:bodyPr>
          <a:lstStyle/>
          <a:p>
            <a:r>
              <a:rPr lang="ko-KR" altLang="en-US" sz="1700" dirty="0"/>
              <a:t>세션이 필요한 이유는 사용자가 다시 사이트에 들어와서 요청을 할 때 세션에 있는 </a:t>
            </a:r>
            <a:r>
              <a:rPr lang="en-US" altLang="ko-KR" sz="1700" dirty="0" err="1"/>
              <a:t>SecurityContext</a:t>
            </a:r>
            <a:r>
              <a:rPr lang="ko-KR" altLang="en-US" sz="1700" dirty="0"/>
              <a:t>를 꺼내서 사용자가 다시 인증할 필요가 없도록 하는 역할이기 때문이다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r>
              <a:rPr lang="ko-KR" altLang="en-US" sz="1700" dirty="0" smtClean="0"/>
              <a:t>이런 식으로 </a:t>
            </a:r>
            <a:r>
              <a:rPr lang="en-US" altLang="ko-KR" sz="1700" dirty="0" smtClean="0"/>
              <a:t>session</a:t>
            </a:r>
            <a:r>
              <a:rPr lang="ko-KR" altLang="en-US" sz="1700" dirty="0" smtClean="0"/>
              <a:t>에 저장되어 있는 </a:t>
            </a:r>
            <a:r>
              <a:rPr lang="en-US" altLang="ko-KR" sz="1700" dirty="0" err="1" smtClean="0"/>
              <a:t>SecurityContext</a:t>
            </a:r>
            <a:r>
              <a:rPr lang="ko-KR" altLang="en-US" sz="1700" dirty="0" smtClean="0"/>
              <a:t>를 가져올 수 있다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그리고 </a:t>
            </a:r>
            <a:r>
              <a:rPr lang="en-US" altLang="ko-KR" sz="1700" dirty="0" err="1" smtClean="0"/>
              <a:t>SecurityContext</a:t>
            </a:r>
            <a:r>
              <a:rPr lang="ko-KR" altLang="en-US" sz="1700" dirty="0" smtClean="0"/>
              <a:t>에서 </a:t>
            </a:r>
            <a:r>
              <a:rPr lang="en-US" altLang="ko-KR" sz="1700" dirty="0" smtClean="0"/>
              <a:t>Authentication </a:t>
            </a:r>
            <a:r>
              <a:rPr lang="ko-KR" altLang="en-US" sz="1700" dirty="0" smtClean="0"/>
              <a:t>객체를 꺼내서 그 안에 사용자 정보를 꺼낼 수 있다</a:t>
            </a:r>
            <a:r>
              <a:rPr lang="en-US" altLang="ko-KR" sz="1700" dirty="0" smtClean="0"/>
              <a:t>.</a:t>
            </a:r>
          </a:p>
          <a:p>
            <a:endParaRPr lang="ko-KR" altLang="en-US" sz="1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" y="788987"/>
            <a:ext cx="11476673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60" y="121920"/>
            <a:ext cx="10515600" cy="386715"/>
          </a:xfrm>
        </p:spPr>
        <p:txBody>
          <a:bodyPr>
            <a:noAutofit/>
          </a:bodyPr>
          <a:lstStyle/>
          <a:p>
            <a:r>
              <a:rPr lang="ko-KR" altLang="en-US" sz="3000" dirty="0" err="1"/>
              <a:t>쓰</a:t>
            </a:r>
            <a:r>
              <a:rPr lang="ko-KR" altLang="en-US" sz="3000" dirty="0" err="1" smtClean="0"/>
              <a:t>레드</a:t>
            </a:r>
            <a:r>
              <a:rPr lang="ko-KR" altLang="en-US" sz="3000" dirty="0" smtClean="0"/>
              <a:t> 관련한 흐름 설명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7380" y="3657600"/>
            <a:ext cx="11059160" cy="3200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dirty="0" smtClean="0"/>
              <a:t>1. </a:t>
            </a:r>
            <a:r>
              <a:rPr lang="ko-KR" altLang="en-US" sz="1700" dirty="0" smtClean="0"/>
              <a:t>사용자가 </a:t>
            </a:r>
            <a:r>
              <a:rPr lang="ko-KR" altLang="en-US" sz="1700" dirty="0" err="1"/>
              <a:t>로그인을</a:t>
            </a:r>
            <a:r>
              <a:rPr lang="ko-KR" altLang="en-US" sz="1700" dirty="0"/>
              <a:t> 시도한다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 smtClean="0"/>
              <a:t>2. </a:t>
            </a:r>
            <a:r>
              <a:rPr lang="ko-KR" altLang="en-US" sz="1700" dirty="0" smtClean="0"/>
              <a:t>서버에서</a:t>
            </a:r>
            <a:r>
              <a:rPr lang="ko-KR" altLang="en-US" sz="1700" dirty="0"/>
              <a:t> </a:t>
            </a:r>
            <a:r>
              <a:rPr lang="ko-KR" altLang="en-US" sz="1700" dirty="0" err="1"/>
              <a:t>쓰레드를</a:t>
            </a:r>
            <a:r>
              <a:rPr lang="ko-KR" altLang="en-US" sz="1700" dirty="0"/>
              <a:t> 생성한다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각 </a:t>
            </a:r>
            <a:r>
              <a:rPr lang="ko-KR" altLang="en-US" sz="1700" dirty="0" err="1"/>
              <a:t>쓰레드마다</a:t>
            </a:r>
            <a:r>
              <a:rPr lang="ko-KR" altLang="en-US" sz="1700" dirty="0"/>
              <a:t> </a:t>
            </a:r>
            <a:r>
              <a:rPr lang="en-US" altLang="ko-KR" sz="1700" dirty="0" err="1"/>
              <a:t>ThreadLocal</a:t>
            </a:r>
            <a:r>
              <a:rPr lang="ko-KR" altLang="en-US" sz="1700" dirty="0"/>
              <a:t>이 생성된다</a:t>
            </a:r>
            <a:r>
              <a:rPr lang="en-US" altLang="ko-KR" sz="1700" dirty="0" smtClean="0"/>
              <a:t>. </a:t>
            </a:r>
            <a:r>
              <a:rPr lang="ko-KR" altLang="en-US" sz="1700" dirty="0"/>
              <a:t>서로 다른 </a:t>
            </a:r>
            <a:r>
              <a:rPr lang="ko-KR" altLang="en-US" sz="1700" dirty="0" err="1"/>
              <a:t>쓰레드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간 </a:t>
            </a:r>
            <a:r>
              <a:rPr lang="en-US" altLang="ko-KR" sz="1700" dirty="0" err="1" smtClean="0"/>
              <a:t>SecurityContext</a:t>
            </a:r>
            <a:r>
              <a:rPr lang="en-US" altLang="ko-KR" sz="1700" dirty="0"/>
              <a:t> </a:t>
            </a:r>
            <a:r>
              <a:rPr lang="ko-KR" altLang="en-US" sz="1700" dirty="0"/>
              <a:t>객체는 서로 공유되지 않는다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 smtClean="0"/>
              <a:t>3. </a:t>
            </a:r>
            <a:r>
              <a:rPr lang="ko-KR" altLang="en-US" sz="1700" dirty="0" err="1" smtClean="0"/>
              <a:t>쓰레드가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인증 처리를 수행한다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 smtClean="0"/>
              <a:t>4. </a:t>
            </a:r>
            <a:r>
              <a:rPr lang="ko-KR" altLang="en-US" sz="1700" dirty="0" smtClean="0"/>
              <a:t>만약 </a:t>
            </a:r>
            <a:r>
              <a:rPr lang="ko-KR" altLang="en-US" sz="1700" dirty="0"/>
              <a:t>인증이 실패하면 </a:t>
            </a:r>
            <a:r>
              <a:rPr lang="en-US" altLang="ko-KR" sz="1700" dirty="0" err="1"/>
              <a:t>SecurityContextHolder.clearContext</a:t>
            </a:r>
            <a:r>
              <a:rPr lang="en-US" altLang="ko-KR" sz="1700" dirty="0"/>
              <a:t>()</a:t>
            </a:r>
            <a:r>
              <a:rPr lang="ko-KR" altLang="en-US" sz="1700" dirty="0"/>
              <a:t>를 호출해 </a:t>
            </a:r>
            <a:r>
              <a:rPr lang="en-US" altLang="ko-KR" sz="1700" dirty="0" err="1"/>
              <a:t>SecurrityContextHolder</a:t>
            </a:r>
            <a:r>
              <a:rPr lang="en-US" altLang="ko-KR" sz="1700" dirty="0"/>
              <a:t> </a:t>
            </a:r>
            <a:r>
              <a:rPr lang="ko-KR" altLang="en-US" sz="1700" dirty="0"/>
              <a:t>내 </a:t>
            </a:r>
            <a:r>
              <a:rPr lang="en-US" altLang="ko-KR" sz="1700" dirty="0" err="1"/>
              <a:t>SecurityContext</a:t>
            </a:r>
            <a:r>
              <a:rPr lang="en-US" altLang="ko-KR" sz="1700" dirty="0"/>
              <a:t> </a:t>
            </a:r>
            <a:r>
              <a:rPr lang="ko-KR" altLang="en-US" sz="1700" dirty="0"/>
              <a:t>정보를 초기화 한다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 smtClean="0"/>
              <a:t>5. </a:t>
            </a:r>
            <a:r>
              <a:rPr lang="ko-KR" altLang="en-US" sz="1700" dirty="0" smtClean="0"/>
              <a:t>만약 </a:t>
            </a:r>
            <a:r>
              <a:rPr lang="ko-KR" altLang="en-US" sz="1700" dirty="0"/>
              <a:t>인증에 성공하면 인증 필터는 </a:t>
            </a:r>
            <a:r>
              <a:rPr lang="en-US" altLang="ko-KR" sz="1700" dirty="0" err="1"/>
              <a:t>SecurityContextHolder</a:t>
            </a:r>
            <a:r>
              <a:rPr lang="en-US" altLang="ko-KR" sz="1700" dirty="0"/>
              <a:t> </a:t>
            </a:r>
            <a:r>
              <a:rPr lang="ko-KR" altLang="en-US" sz="1700" dirty="0"/>
              <a:t>내 </a:t>
            </a:r>
            <a:r>
              <a:rPr lang="en-US" altLang="ko-KR" sz="1700" dirty="0" err="1" smtClean="0"/>
              <a:t>SecurityC</a:t>
            </a:r>
            <a:r>
              <a:rPr lang="en-US" altLang="ko-KR" sz="1700" dirty="0" err="1"/>
              <a:t>o</a:t>
            </a:r>
            <a:r>
              <a:rPr lang="en-US" altLang="ko-KR" sz="1700" dirty="0" err="1" smtClean="0"/>
              <a:t>ntext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객체에 인증에 성공한 </a:t>
            </a:r>
            <a:r>
              <a:rPr lang="en-US" altLang="ko-KR" sz="1700" dirty="0" smtClean="0"/>
              <a:t>Authentication </a:t>
            </a:r>
            <a:r>
              <a:rPr lang="ko-KR" altLang="en-US" sz="1700" dirty="0"/>
              <a:t>객체를 담는다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1700" dirty="0" smtClean="0"/>
              <a:t>6. </a:t>
            </a:r>
            <a:r>
              <a:rPr lang="ko-KR" altLang="en-US" sz="1700" dirty="0" smtClean="0"/>
              <a:t>최종적으로 </a:t>
            </a:r>
            <a:r>
              <a:rPr lang="en-US" altLang="ko-KR" sz="1700" dirty="0" err="1"/>
              <a:t>SecurityContext</a:t>
            </a:r>
            <a:r>
              <a:rPr lang="ko-KR" altLang="en-US" sz="1700" dirty="0"/>
              <a:t>는 </a:t>
            </a:r>
            <a:r>
              <a:rPr lang="en-US" altLang="ko-KR" sz="1700" dirty="0" err="1"/>
              <a:t>HttpSession</a:t>
            </a:r>
            <a:r>
              <a:rPr lang="ko-KR" altLang="en-US" sz="1700" dirty="0"/>
              <a:t>에 저장된다</a:t>
            </a:r>
            <a:r>
              <a:rPr lang="en-US" altLang="ko-KR" sz="1700" dirty="0" smtClean="0"/>
              <a:t>.</a:t>
            </a:r>
          </a:p>
          <a:p>
            <a:endParaRPr lang="ko-KR" altLang="en-US" sz="1700" dirty="0"/>
          </a:p>
        </p:txBody>
      </p:sp>
      <p:pic>
        <p:nvPicPr>
          <p:cNvPr id="1026" name="Picture 2" descr="https://blog.kakaocdn.net/dn/bb40CF/btrXDhLdIxn/ai5OGWvHToavzyGKmJzKc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539115"/>
            <a:ext cx="11866880" cy="320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3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360" y="121920"/>
            <a:ext cx="10515600" cy="386715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ThreadLocal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940" y="4114801"/>
            <a:ext cx="11059160" cy="2528596"/>
          </a:xfrm>
        </p:spPr>
        <p:txBody>
          <a:bodyPr>
            <a:noAutofit/>
          </a:bodyPr>
          <a:lstStyle/>
          <a:p>
            <a:r>
              <a:rPr lang="ko-KR" altLang="en-US" sz="1700" dirty="0" smtClean="0"/>
              <a:t>요청을 할 때마다 스레드가 생성된다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그렇게 되면 </a:t>
            </a:r>
            <a:r>
              <a:rPr lang="ko-KR" altLang="en-US" sz="1700" dirty="0" err="1" smtClean="0"/>
              <a:t>힙</a:t>
            </a:r>
            <a:r>
              <a:rPr lang="ko-KR" altLang="en-US" sz="1700" dirty="0" smtClean="0"/>
              <a:t> 영역은 공유를 하게 된다</a:t>
            </a:r>
            <a:r>
              <a:rPr lang="en-US" altLang="ko-KR" sz="1700" dirty="0" smtClean="0"/>
              <a:t>. </a:t>
            </a:r>
          </a:p>
          <a:p>
            <a:r>
              <a:rPr lang="ko-KR" altLang="en-US" sz="1700" dirty="0" smtClean="0"/>
              <a:t>서버에 있는 객체들은 </a:t>
            </a:r>
            <a:r>
              <a:rPr lang="ko-KR" altLang="en-US" sz="1700" dirty="0" err="1" smtClean="0"/>
              <a:t>힙</a:t>
            </a:r>
            <a:r>
              <a:rPr lang="ko-KR" altLang="en-US" sz="1700" dirty="0" smtClean="0"/>
              <a:t> 영역에 생성이 되고 객체를 공유하게 될 것이다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스레드 마다 영역을 공유하게 되면 문제가 된다</a:t>
            </a:r>
            <a:r>
              <a:rPr lang="en-US" altLang="ko-KR" sz="1700" dirty="0" smtClean="0"/>
              <a:t>. </a:t>
            </a:r>
          </a:p>
          <a:p>
            <a:r>
              <a:rPr lang="ko-KR" altLang="en-US" sz="1700" dirty="0" smtClean="0"/>
              <a:t>이 점을 방지하기 위해 </a:t>
            </a:r>
            <a:r>
              <a:rPr lang="en-US" altLang="ko-KR" sz="1700" dirty="0" smtClean="0"/>
              <a:t>Spring Security</a:t>
            </a:r>
            <a:r>
              <a:rPr lang="ko-KR" altLang="en-US" sz="1700" dirty="0" smtClean="0"/>
              <a:t>의 </a:t>
            </a:r>
            <a:r>
              <a:rPr lang="en-US" altLang="ko-KR" sz="1700" dirty="0" err="1" smtClean="0"/>
              <a:t>SecurityContextHolder</a:t>
            </a:r>
            <a:r>
              <a:rPr lang="ko-KR" altLang="en-US" sz="1700" dirty="0" smtClean="0"/>
              <a:t>은 </a:t>
            </a:r>
            <a:r>
              <a:rPr lang="en-US" altLang="ko-KR" sz="1700" dirty="0" err="1" smtClean="0"/>
              <a:t>ThreadLocal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방식을 사용한다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err="1" smtClean="0"/>
              <a:t>ThreadLocal</a:t>
            </a:r>
            <a:r>
              <a:rPr lang="ko-KR" altLang="en-US" sz="1700" dirty="0" smtClean="0"/>
              <a:t>은 </a:t>
            </a:r>
            <a:r>
              <a:rPr lang="ko-KR" altLang="en-US" sz="1700" dirty="0" err="1" smtClean="0"/>
              <a:t>스레드별로</a:t>
            </a:r>
            <a:r>
              <a:rPr lang="ko-KR" altLang="en-US" sz="1700" dirty="0" smtClean="0"/>
              <a:t> 저장공간을 제공하는 컨테이너다</a:t>
            </a:r>
            <a:r>
              <a:rPr lang="en-US" altLang="ko-KR" sz="1700" dirty="0" smtClean="0"/>
              <a:t>. </a:t>
            </a:r>
          </a:p>
          <a:p>
            <a:r>
              <a:rPr lang="en-US" altLang="ko-KR" sz="1700" dirty="0" err="1" smtClean="0"/>
              <a:t>ThreadLocal</a:t>
            </a:r>
            <a:r>
              <a:rPr lang="ko-KR" altLang="en-US" sz="1700" dirty="0" smtClean="0"/>
              <a:t>을 통해 </a:t>
            </a:r>
            <a:r>
              <a:rPr lang="ko-KR" altLang="en-US" sz="1700" dirty="0" err="1" smtClean="0"/>
              <a:t>스레드마다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ThreadLocalMap</a:t>
            </a:r>
            <a:r>
              <a:rPr lang="ko-KR" altLang="en-US" sz="1700" dirty="0" smtClean="0"/>
              <a:t>으로 분리되어 있기 때문에 데이터가 겹치지 않고 각 사용자마다의 </a:t>
            </a:r>
            <a:r>
              <a:rPr lang="en-US" altLang="ko-KR" sz="1700" dirty="0" err="1" smtClean="0"/>
              <a:t>SecurityContext</a:t>
            </a:r>
            <a:r>
              <a:rPr lang="ko-KR" altLang="en-US" sz="1700" dirty="0" smtClean="0"/>
              <a:t>를 저장하고 불러올 수 있는 것이다</a:t>
            </a:r>
            <a:r>
              <a:rPr lang="en-US" altLang="ko-KR" sz="1700" dirty="0" smtClean="0"/>
              <a:t>.</a:t>
            </a:r>
          </a:p>
        </p:txBody>
      </p:sp>
      <p:pic>
        <p:nvPicPr>
          <p:cNvPr id="1026" name="Picture 2" descr="https://velog.velcdn.com/images/phdljr/post/23372e4b-9ae4-49a6-a6f0-b3971a4b3920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955622"/>
            <a:ext cx="5123815" cy="3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elog.velcdn.com/images/phdljr/post/0e6c696f-67c8-46a7-a05e-2e081f201f0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66" y="416056"/>
            <a:ext cx="2687348" cy="37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526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Spring Security</vt:lpstr>
      <vt:lpstr>Spring Security란</vt:lpstr>
      <vt:lpstr>세션 기반 스프링 시큐리티 흐름</vt:lpstr>
      <vt:lpstr>AuthenticationManager, ProviderManager, AuthenticationProvider</vt:lpstr>
      <vt:lpstr>AuthenticationManager, ProviderManager, AuthenticationProvider</vt:lpstr>
      <vt:lpstr>AuthenticationManager, ProviderManager, AuthenticationProvider</vt:lpstr>
      <vt:lpstr>세션 기반 스프링 시큐리티 흐름</vt:lpstr>
      <vt:lpstr>쓰레드 관련한 흐름 설명</vt:lpstr>
      <vt:lpstr>ThreadLocal</vt:lpstr>
      <vt:lpstr>출처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HH_amd</dc:creator>
  <cp:lastModifiedBy>HH_amd</cp:lastModifiedBy>
  <cp:revision>54</cp:revision>
  <dcterms:created xsi:type="dcterms:W3CDTF">2024-11-06T07:11:59Z</dcterms:created>
  <dcterms:modified xsi:type="dcterms:W3CDTF">2024-11-18T15:05:28Z</dcterms:modified>
</cp:coreProperties>
</file>