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4" r:id="rId4"/>
    <p:sldId id="257" r:id="rId5"/>
    <p:sldId id="269" r:id="rId6"/>
    <p:sldId id="267" r:id="rId7"/>
    <p:sldId id="268" r:id="rId8"/>
    <p:sldId id="266" r:id="rId9"/>
    <p:sldId id="260" r:id="rId10"/>
    <p:sldId id="259" r:id="rId11"/>
    <p:sldId id="271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291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0EA53-0F47-4EE8-A229-000B7BE96A6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11AC9-0BD6-4B52-964B-93543F6DA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8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사진 </a:t>
            </a:r>
            <a:r>
              <a:rPr lang="en-US" altLang="ko-KR" dirty="0" smtClean="0"/>
              <a:t>::3</a:t>
            </a:r>
            <a:r>
              <a:rPr lang="ko-KR" altLang="en-US" dirty="0" smtClean="0"/>
              <a:t>번째 데이터를 삭제하려고 할 때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재선언을</a:t>
            </a:r>
            <a:r>
              <a:rPr lang="ko-KR" altLang="en-US" dirty="0" smtClean="0"/>
              <a:t> 하는 방식으로 </a:t>
            </a:r>
            <a:r>
              <a:rPr lang="ko-KR" altLang="en-US" dirty="0" err="1" smtClean="0"/>
              <a:t>삭제기능을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혹은 따로 삭제 기능을 구현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11AC9-0BD6-4B52-964B-93543F6DA5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9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add </a:t>
            </a:r>
            <a:r>
              <a:rPr lang="ko-KR" altLang="en-US" dirty="0" smtClean="0"/>
              <a:t>메서드를 살펴보면 내부에 </a:t>
            </a:r>
            <a:r>
              <a:rPr lang="en-US" altLang="ko-KR" dirty="0" err="1" smtClean="0"/>
              <a:t>ensurecapacity</a:t>
            </a:r>
            <a:r>
              <a:rPr lang="ko-KR" altLang="en-US" dirty="0" smtClean="0"/>
              <a:t>라는 메서드가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ensureCapacity</a:t>
            </a:r>
            <a:r>
              <a:rPr lang="ko-KR" altLang="en-US" dirty="0" smtClean="0"/>
              <a:t>메서드를 통해 기존에 있던 </a:t>
            </a:r>
            <a:r>
              <a:rPr lang="en-US" altLang="ko-KR" dirty="0" err="1" smtClean="0"/>
              <a:t>elementData</a:t>
            </a:r>
            <a:r>
              <a:rPr lang="ko-KR" altLang="en-US" dirty="0" smtClean="0"/>
              <a:t>배열의 크기와 배열의 크기에서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늘어난 값을 비교한다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더한 값이 더 크다면 기존 크기의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배에서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나누고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을더한</a:t>
            </a:r>
            <a:r>
              <a:rPr lang="ko-KR" altLang="en-US" dirty="0" smtClean="0"/>
              <a:t> 결과값을 새로운 </a:t>
            </a:r>
            <a:r>
              <a:rPr lang="ko-KR" altLang="en-US" dirty="0" err="1" smtClean="0"/>
              <a:t>용량값으로</a:t>
            </a:r>
            <a:r>
              <a:rPr lang="ko-KR" altLang="en-US" dirty="0" smtClean="0"/>
              <a:t> 지정한다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예를 들어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처음 생성할 때 기본적으로 용량을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초기화하는데 데이터를 추가하다 보니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이 됐다면</a:t>
            </a:r>
            <a:endParaRPr lang="en-US" altLang="ko-KR" dirty="0" smtClean="0"/>
          </a:p>
          <a:p>
            <a:r>
              <a:rPr lang="ko-KR" altLang="en-US" dirty="0" smtClean="0"/>
              <a:t>저 </a:t>
            </a:r>
            <a:r>
              <a:rPr lang="ko-KR" altLang="en-US" dirty="0" err="1" smtClean="0"/>
              <a:t>증가식의</a:t>
            </a:r>
            <a:r>
              <a:rPr lang="ko-KR" altLang="en-US" dirty="0" smtClean="0"/>
              <a:t> 결과값인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newCapacity</a:t>
            </a:r>
            <a:r>
              <a:rPr lang="ko-KR" altLang="en-US" dirty="0" smtClean="0"/>
              <a:t>가 선언이 되고 </a:t>
            </a:r>
            <a:r>
              <a:rPr lang="en-US" altLang="ko-KR" dirty="0" err="1" smtClean="0"/>
              <a:t>elementData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만큼</a:t>
            </a:r>
            <a:r>
              <a:rPr lang="ko-KR" altLang="en-US" baseline="0" dirty="0" smtClean="0"/>
              <a:t> 새로운 배열을 복사하는 것이다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그래서 길이가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인 배열이 된 상태에서 새로운 데이터를 추가하는 흐름으로 데이터 추가가 이루어진다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11AC9-0BD6-4B52-964B-93543F6DA5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11AC9-0BD6-4B52-964B-93543F6DA5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건물을 메모리라고 비유했을 때의 모습이다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는 연속적으로 이어져있는 반면에 연결리스트는 각기 떨어져 있는 모습이다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11AC9-0BD6-4B52-964B-93543F6DA5E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84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값을 찾는 경우에는 하나하나 값을 비교 해야 하니까 둘다 </a:t>
            </a:r>
            <a:r>
              <a:rPr lang="en-US" altLang="ko-KR" dirty="0" smtClean="0"/>
              <a:t>O(N)</a:t>
            </a:r>
            <a:r>
              <a:rPr lang="ko-KR" altLang="en-US" dirty="0" smtClean="0"/>
              <a:t>이고</a:t>
            </a:r>
            <a:endParaRPr lang="en-US" altLang="ko-KR" dirty="0" smtClean="0"/>
          </a:p>
          <a:p>
            <a:r>
              <a:rPr lang="ko-KR" altLang="en-US" dirty="0" smtClean="0"/>
              <a:t>인덱스로 값을 찾</a:t>
            </a:r>
            <a:r>
              <a:rPr lang="ko-KR" altLang="en-US" baseline="0" dirty="0" smtClean="0"/>
              <a:t>는 경우에는 </a:t>
            </a:r>
            <a:r>
              <a:rPr lang="en-US" altLang="ko-KR" baseline="0" dirty="0" err="1" smtClean="0"/>
              <a:t>arraylist</a:t>
            </a:r>
            <a:r>
              <a:rPr lang="ko-KR" altLang="en-US" baseline="0" dirty="0" smtClean="0"/>
              <a:t>는 바로 </a:t>
            </a:r>
            <a:r>
              <a:rPr lang="ko-KR" altLang="en-US" baseline="0" dirty="0" err="1" smtClean="0"/>
              <a:t>찾을수있으니까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이고 연결리스트는 하나하나 순차적으로 찾아야하니까 </a:t>
            </a:r>
            <a:r>
              <a:rPr lang="en-US" altLang="ko-KR" baseline="0" dirty="0" smtClean="0"/>
              <a:t>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11AC9-0BD6-4B52-964B-93543F6DA5E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8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1BCF-52BF-4FEE-BB6F-265F3E5E79C8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F674-F343-4DCF-B2C4-BDFD7B57D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2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1BCF-52BF-4FEE-BB6F-265F3E5E79C8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F674-F343-4DCF-B2C4-BDFD7B57D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4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1BCF-52BF-4FEE-BB6F-265F3E5E79C8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F674-F343-4DCF-B2C4-BDFD7B57D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6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1BCF-52BF-4FEE-BB6F-265F3E5E79C8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F674-F343-4DCF-B2C4-BDFD7B57D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1BCF-52BF-4FEE-BB6F-265F3E5E79C8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F674-F343-4DCF-B2C4-BDFD7B57D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8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1BCF-52BF-4FEE-BB6F-265F3E5E79C8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F674-F343-4DCF-B2C4-BDFD7B57D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5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1BCF-52BF-4FEE-BB6F-265F3E5E79C8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F674-F343-4DCF-B2C4-BDFD7B57D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1BCF-52BF-4FEE-BB6F-265F3E5E79C8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F674-F343-4DCF-B2C4-BDFD7B57D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6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1BCF-52BF-4FEE-BB6F-265F3E5E79C8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F674-F343-4DCF-B2C4-BDFD7B57D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1BCF-52BF-4FEE-BB6F-265F3E5E79C8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F674-F343-4DCF-B2C4-BDFD7B57D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3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1BCF-52BF-4FEE-BB6F-265F3E5E79C8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F674-F343-4DCF-B2C4-BDFD7B57D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5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1BCF-52BF-4FEE-BB6F-265F3E5E79C8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F674-F343-4DCF-B2C4-BDFD7B57D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4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ojing.tistory.com/entry/Data-Structure-%EC%9E%90%EB%A3%8C%EA%B5%AC%EC%A1%B0Data-Structure%EB%9E%80-%EB%AC%B4%EC%97%87%EC%9D%B8%EA%B0%8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선형자료구조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400" dirty="0" smtClean="0"/>
              <a:t>(Array</a:t>
            </a:r>
            <a:r>
              <a:rPr lang="en-US" altLang="ko-KR" sz="4400" dirty="0" smtClean="0"/>
              <a:t>, </a:t>
            </a:r>
            <a:r>
              <a:rPr lang="en-US" altLang="ko-KR" sz="4400" dirty="0" err="1" smtClean="0"/>
              <a:t>ArrayList</a:t>
            </a:r>
            <a:r>
              <a:rPr lang="en-US" altLang="ko-KR" sz="4400" dirty="0" smtClean="0"/>
              <a:t>, </a:t>
            </a:r>
            <a:r>
              <a:rPr lang="en-US" altLang="ko-KR" sz="4400" dirty="0" err="1" smtClean="0"/>
              <a:t>LinkedList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5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5272"/>
            <a:ext cx="10515600" cy="543375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ArrayList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793631"/>
            <a:ext cx="10515600" cy="217817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ArrayList</a:t>
            </a:r>
            <a:r>
              <a:rPr lang="ko-KR" altLang="en-US" sz="2000" dirty="0" smtClean="0"/>
              <a:t>는 중간에 데이터를 삽입하게 되면 기존의 </a:t>
            </a:r>
            <a:r>
              <a:rPr lang="ko-KR" altLang="en-US" sz="2000" dirty="0"/>
              <a:t>배열을 복사해서 </a:t>
            </a:r>
            <a:r>
              <a:rPr lang="ko-KR" altLang="en-US" sz="2000" dirty="0" smtClean="0"/>
              <a:t>요소를 </a:t>
            </a:r>
            <a:r>
              <a:rPr lang="ko-KR" altLang="en-US" sz="2000" dirty="0"/>
              <a:t>뒤로 </a:t>
            </a:r>
            <a:r>
              <a:rPr lang="ko-KR" altLang="en-US" sz="2000" dirty="0" err="1"/>
              <a:t>한칸씩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일일히</a:t>
            </a:r>
            <a:r>
              <a:rPr lang="ko-KR" altLang="en-US" sz="2000" dirty="0"/>
              <a:t> 이동해야 하는 작업이 필요하다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이런 연산은 시스템의 성능 저하로 이어지게 되어서 삽입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삭제가 많이 발생하는 경우에 사용하게 되면 비효율적일 수 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지속적으로 삭제하는 경우에서는 비어있는 요소가 많아지고 그만큼 낭비되는 메모리가 많아져서 그런 경우에서도 비효율적일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5122" name="Picture 2" descr="https://blog.kakaocdn.net/dn/Ythrw/btses39rp88/6PSKXX2dyD1i8sOLLAz9G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2971801"/>
            <a:ext cx="9324975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5272"/>
            <a:ext cx="10515600" cy="543375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ArrayList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001486"/>
            <a:ext cx="5105400" cy="471351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LinkedList</a:t>
            </a:r>
            <a:r>
              <a:rPr lang="ko-KR" altLang="en-US" sz="2000" dirty="0" smtClean="0"/>
              <a:t>에서 중간에 데이터를 삽입하는 경우와 중간에 데이터를 삭제하는 경우 </a:t>
            </a:r>
            <a:endParaRPr lang="en-US" altLang="ko-KR" sz="2000" dirty="0" smtClean="0"/>
          </a:p>
          <a:p>
            <a:r>
              <a:rPr lang="ko-KR" altLang="en-US" sz="2000" dirty="0" smtClean="0"/>
              <a:t>이후에 요소를 하나하나 이동해야하는 작업이 필요 없다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노드가 가리키는 포인터만 수정하면 </a:t>
            </a:r>
            <a:r>
              <a:rPr lang="ko-KR" altLang="en-US" sz="2000" dirty="0"/>
              <a:t>돼</a:t>
            </a:r>
            <a:r>
              <a:rPr lang="ko-KR" altLang="en-US" sz="2000" dirty="0" smtClean="0"/>
              <a:t>서 삽입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삭제 처리 속도가 빠르다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146" name="Picture 2" descr="linkedlist-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04" y="700767"/>
            <a:ext cx="4971596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nkedlist-rem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80441"/>
            <a:ext cx="48006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5272"/>
            <a:ext cx="10515600" cy="543375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ArrayList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001486"/>
            <a:ext cx="5105400" cy="585651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ArrayList</a:t>
            </a:r>
            <a:r>
              <a:rPr lang="ko-KR" altLang="en-US" sz="2000" dirty="0"/>
              <a:t>는 무작위 접근이 가능한 반면에 </a:t>
            </a:r>
            <a:r>
              <a:rPr lang="en-US" altLang="ko-KR" sz="2000" dirty="0" err="1"/>
              <a:t>LinkedList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순차적 접근만 가능하다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/>
              <a:t>하지만 </a:t>
            </a:r>
            <a:r>
              <a:rPr lang="en-US" altLang="ko-KR" sz="2000" dirty="0" err="1" smtClean="0"/>
              <a:t>ArrayList</a:t>
            </a:r>
            <a:r>
              <a:rPr lang="ko-KR" altLang="en-US" sz="2000" dirty="0" smtClean="0"/>
              <a:t>보다 </a:t>
            </a:r>
            <a:r>
              <a:rPr lang="ko-KR" altLang="en-US" sz="2000" dirty="0"/>
              <a:t>특정 요소를 </a:t>
            </a:r>
            <a:r>
              <a:rPr lang="en-US" altLang="ko-KR" sz="2000" dirty="0"/>
              <a:t>get</a:t>
            </a:r>
            <a:r>
              <a:rPr lang="ko-KR" altLang="en-US" sz="2000" dirty="0"/>
              <a:t>하는 과정에서는 상대적으로 느리다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LinkedList</a:t>
            </a:r>
            <a:r>
              <a:rPr lang="ko-KR" altLang="en-US" sz="2000" dirty="0"/>
              <a:t>는 메모리 이곳저곳에 산재해 저장되어 있는 노드들을 접근하는데 </a:t>
            </a:r>
            <a:r>
              <a:rPr lang="ko-KR" altLang="en-US" sz="2000" dirty="0" smtClean="0"/>
              <a:t>있어</a:t>
            </a:r>
            <a:endParaRPr lang="en-US" altLang="ko-KR" sz="2000" dirty="0"/>
          </a:p>
          <a:p>
            <a:r>
              <a:rPr lang="en-US" altLang="ko-KR" sz="2000" dirty="0" err="1" smtClean="0"/>
              <a:t>ArrayList</a:t>
            </a:r>
            <a:r>
              <a:rPr lang="ko-KR" altLang="en-US" sz="2000" dirty="0"/>
              <a:t>보다 당연히 긴 지연 시간이 소모되게 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순차적으로 다음 노드의 포인터를 따라가면서 접근해야한다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7170" name="Picture 2" descr="https://blog.kakaocdn.net/dn/c8IzZy/btselSviL0g/MS38HCoNxlKC5FKtvzoI2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01486"/>
            <a:ext cx="5955213" cy="398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5272"/>
            <a:ext cx="10515600" cy="543375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ArrayList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pic>
        <p:nvPicPr>
          <p:cNvPr id="9218" name="Picture 2" descr="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30" y="1123269"/>
            <a:ext cx="9394740" cy="498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3902"/>
            <a:ext cx="10515600" cy="44848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86"/>
            <a:ext cx="10515600" cy="5564577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hlinkClick r:id="rId2"/>
              </a:rPr>
              <a:t>https://mojing.tistory.com/entry/Data-Structure-%EC%9E%90%EB%A3%8C%EA%B5%AC%EC%A1%B0Data-Structure%EB%9E%80-%EB%AC%B4%EC%97%87%EC%9D%B8%EA%B0%80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03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선형 자료구조</a:t>
            </a:r>
            <a:endParaRPr lang="en-US" altLang="ko-KR" dirty="0" smtClean="0"/>
          </a:p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ko-KR" altLang="en-US" dirty="0" smtClean="0"/>
              <a:t>배열 리스트</a:t>
            </a:r>
            <a:endParaRPr lang="en-US" altLang="ko-KR" dirty="0" smtClean="0"/>
          </a:p>
          <a:p>
            <a:r>
              <a:rPr lang="ko-KR" altLang="en-US" dirty="0"/>
              <a:t>배열과 </a:t>
            </a:r>
            <a:r>
              <a:rPr lang="ko-KR" altLang="en-US" dirty="0" smtClean="0"/>
              <a:t>배열리스트의 차이</a:t>
            </a:r>
            <a:endParaRPr lang="en-US" altLang="ko-KR" dirty="0" smtClean="0"/>
          </a:p>
          <a:p>
            <a:r>
              <a:rPr lang="ko-KR" altLang="en-US" dirty="0" smtClean="0"/>
              <a:t>연결 리스트</a:t>
            </a:r>
            <a:endParaRPr lang="en-US" altLang="ko-KR" dirty="0" smtClean="0"/>
          </a:p>
        </p:txBody>
      </p:sp>
      <p:pic>
        <p:nvPicPr>
          <p:cNvPr id="4" name="Picture 6" descr="https://blog.kakaocdn.net/dn/pn13d/btru7sUMdwM/BY8TpD8sND8kmWQ9uviCek/im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4" b="12963"/>
          <a:stretch/>
        </p:blipFill>
        <p:spPr bwMode="auto">
          <a:xfrm>
            <a:off x="6156043" y="1583976"/>
            <a:ext cx="5393699" cy="350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574041" y="1861458"/>
            <a:ext cx="1212217" cy="582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2598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선형 자료구조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454296"/>
            <a:ext cx="10515600" cy="4990420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자료 구조란 데이터를 효율적으로 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관리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사용할 수 있도록 조직화하는 방법이나 체계를 의미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데이터를 저장할 때 순서나 위치 관계를 정하는 것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선형과 비선형 자료구조로 분류할 수 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선형 자료구조는 </a:t>
            </a:r>
            <a:r>
              <a:rPr lang="ko-KR" altLang="en-US" sz="2000" dirty="0"/>
              <a:t>하나의 자료 뒤에 하나의 자료가 존재하는 것이다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비선형 자료구조는 하나의 자료 뒤에 </a:t>
            </a:r>
            <a:r>
              <a:rPr lang="ko-KR" altLang="en-US" sz="2000" dirty="0" smtClean="0"/>
              <a:t>여러 개의 </a:t>
            </a:r>
            <a:r>
              <a:rPr lang="ko-KR" altLang="en-US" sz="2000" dirty="0"/>
              <a:t>자료가 존재할 수 있는 것이다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1032" name="Picture 8" descr="https://goodgid.github.io/assets/img/data_structure/linear_and_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625565"/>
            <a:ext cx="5524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oodgid.github.io/assets/img/data_structure/linear_and_nonlinea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71" y="3614057"/>
            <a:ext cx="3346684" cy="29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44385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순차 리스트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055914"/>
            <a:ext cx="10515600" cy="5121049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처음에 배열의 크기를 선언하여 정적 할당을 하기 때문에 후에 </a:t>
            </a:r>
            <a:r>
              <a:rPr lang="ko-KR" altLang="en-US" sz="2000" dirty="0"/>
              <a:t>변경할 수 없다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데이터 크기가 </a:t>
            </a:r>
            <a:r>
              <a:rPr lang="ko-KR" altLang="en-US" sz="2000" dirty="0" smtClean="0"/>
              <a:t>정해져 있는 경우에 사용하면 </a:t>
            </a:r>
            <a:r>
              <a:rPr lang="ko-KR" altLang="en-US" sz="2000" dirty="0"/>
              <a:t>메모리 관리가 편하다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메모리에 연속적으로 나열되어 할당하기 때문에 </a:t>
            </a:r>
            <a:r>
              <a:rPr lang="en-US" altLang="ko-KR" sz="2000" dirty="0"/>
              <a:t>index</a:t>
            </a:r>
            <a:r>
              <a:rPr lang="ko-KR" altLang="en-US" sz="2000" dirty="0"/>
              <a:t>를 통한 </a:t>
            </a:r>
            <a:r>
              <a:rPr lang="ko-KR" altLang="en-US" sz="2000" dirty="0" smtClean="0"/>
              <a:t>접근 속도가 </a:t>
            </a:r>
            <a:r>
              <a:rPr lang="ko-KR" altLang="en-US" sz="2000" dirty="0"/>
              <a:t>빠르다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index</a:t>
            </a:r>
            <a:r>
              <a:rPr lang="ko-KR" altLang="en-US" sz="2000" dirty="0"/>
              <a:t>에 위치한 하나의 </a:t>
            </a:r>
            <a:r>
              <a:rPr lang="ko-KR" altLang="en-US" sz="2000" dirty="0" smtClean="0"/>
              <a:t>데이터를 </a:t>
            </a:r>
            <a:r>
              <a:rPr lang="ko-KR" altLang="en-US" sz="2000" dirty="0"/>
              <a:t>삭제하더라도 해당 </a:t>
            </a:r>
            <a:r>
              <a:rPr lang="en-US" altLang="ko-KR" sz="2000" dirty="0"/>
              <a:t>index</a:t>
            </a:r>
            <a:r>
              <a:rPr lang="ko-KR" altLang="en-US" sz="2000" dirty="0"/>
              <a:t>에는 </a:t>
            </a:r>
            <a:r>
              <a:rPr lang="ko-KR" altLang="en-US" sz="2000" dirty="0" smtClean="0"/>
              <a:t>빈 공간으로 </a:t>
            </a:r>
            <a:r>
              <a:rPr lang="ko-KR" altLang="en-US" sz="2000" dirty="0"/>
              <a:t>계속 남는다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직접 코드 구현을 통해 데이터를 이동 시켜야 한다</a:t>
            </a:r>
            <a:r>
              <a:rPr lang="en-US" altLang="ko-KR" sz="2000" dirty="0" smtClean="0"/>
              <a:t>.) </a:t>
            </a:r>
            <a:endParaRPr lang="en-US" altLang="ko-KR" sz="2000" dirty="0"/>
          </a:p>
          <a:p>
            <a:r>
              <a:rPr lang="ko-KR" altLang="en-US" sz="2000" dirty="0"/>
              <a:t>배열의 크기를 변경할 수 없기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처음에 너무 큰 크기로 설정해주었을 경우 메모리 낭비가 </a:t>
            </a:r>
            <a:r>
              <a:rPr lang="ko-KR" altLang="en-US" sz="2000" dirty="0" smtClean="0"/>
              <a:t>될 수 </a:t>
            </a:r>
            <a:r>
              <a:rPr lang="ko-KR" altLang="en-US" sz="2000" dirty="0"/>
              <a:t>있고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</a:t>
            </a:r>
            <a:r>
              <a:rPr lang="ko-KR" altLang="en-US" sz="2000" dirty="0"/>
              <a:t>반대로 너무 작은 크기로 설정해주었을 경우 공간이 부족해지는 경우가 발생 할 수 있다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  <p:pic>
        <p:nvPicPr>
          <p:cNvPr id="3074" name="Picture 2" descr="java-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1" y="5132615"/>
            <a:ext cx="73628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5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2598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순차 리스트</a:t>
            </a:r>
            <a:r>
              <a:rPr lang="en-US" altLang="ko-KR" dirty="0" smtClean="0"/>
              <a:t>- </a:t>
            </a:r>
            <a:r>
              <a:rPr lang="ko-KR" altLang="en-US" dirty="0"/>
              <a:t>배열 리스트</a:t>
            </a:r>
            <a:r>
              <a:rPr lang="en-US" altLang="ko-KR" dirty="0"/>
              <a:t>(</a:t>
            </a:r>
            <a:r>
              <a:rPr lang="en-US" altLang="ko-KR" dirty="0" err="1"/>
              <a:t>ArrayList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793630"/>
            <a:ext cx="10515600" cy="5383333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ArrayList</a:t>
            </a:r>
            <a:r>
              <a:rPr lang="ko-KR" altLang="en-US" sz="1800" dirty="0"/>
              <a:t> 컬렉션은 기존의 </a:t>
            </a:r>
            <a:r>
              <a:rPr lang="en-US" altLang="ko-KR" sz="1800" dirty="0"/>
              <a:t>Array</a:t>
            </a:r>
            <a:r>
              <a:rPr lang="ko-KR" altLang="en-US" sz="1800" dirty="0"/>
              <a:t>로 데이터를 추가하고 삭제하는 것에 불편함이 보완하는 클래스다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연속적인 </a:t>
            </a:r>
            <a:r>
              <a:rPr lang="ko-KR" altLang="en-US" sz="1800" dirty="0"/>
              <a:t>데이터의 </a:t>
            </a:r>
            <a:r>
              <a:rPr lang="ko-KR" altLang="en-US" sz="1800" dirty="0" smtClean="0"/>
              <a:t>리스트이다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데이터는 연속적으로 리스트에 들어있어야 하며 중간에 </a:t>
            </a:r>
            <a:r>
              <a:rPr lang="ko-KR" altLang="en-US" sz="1800" dirty="0" err="1"/>
              <a:t>빈공간이</a:t>
            </a:r>
            <a:r>
              <a:rPr lang="ko-KR" altLang="en-US" sz="1800" dirty="0"/>
              <a:t> 있으면 안된다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클래스는 내부적으로 </a:t>
            </a:r>
            <a:r>
              <a:rPr lang="en-US" altLang="ko-KR" sz="1800" dirty="0"/>
              <a:t>Object[] </a:t>
            </a:r>
            <a:r>
              <a:rPr lang="ko-KR" altLang="en-US" sz="1800" dirty="0"/>
              <a:t>배열을 이용하여 요소를 </a:t>
            </a:r>
            <a:r>
              <a:rPr lang="ko-KR" altLang="en-US" sz="1800" dirty="0" smtClean="0"/>
              <a:t>저장한다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r>
              <a:rPr lang="ko-KR" altLang="en-US" sz="1800" dirty="0"/>
              <a:t>배열을 이용하기 때문에 인덱스를 이용해 요소에 빠르게 접근할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smtClean="0"/>
              <a:t>데이터 </a:t>
            </a:r>
            <a:r>
              <a:rPr lang="ko-KR" altLang="en-US" sz="1800" dirty="0"/>
              <a:t>적재량에 따라 가변적으로 공간을 늘리거나 줄인다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smtClean="0"/>
              <a:t>배열 </a:t>
            </a:r>
            <a:r>
              <a:rPr lang="ko-KR" altLang="en-US" sz="1800" dirty="0"/>
              <a:t>공간이 </a:t>
            </a:r>
            <a:r>
              <a:rPr lang="ko-KR" altLang="en-US" sz="1800" dirty="0" smtClean="0"/>
              <a:t>찰 때 </a:t>
            </a:r>
            <a:r>
              <a:rPr lang="ko-KR" altLang="en-US" sz="1800" dirty="0"/>
              <a:t>마다 </a:t>
            </a:r>
            <a:r>
              <a:rPr lang="ko-KR" altLang="en-US" sz="1800" dirty="0" smtClean="0"/>
              <a:t>공간을 늘리게 되는데 </a:t>
            </a:r>
            <a:r>
              <a:rPr lang="ko-KR" altLang="en-US" sz="1800" dirty="0"/>
              <a:t>이 과정에서 지연이 발생하게 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데이터를 리스트 중간에 </a:t>
            </a:r>
            <a:r>
              <a:rPr lang="ko-KR" altLang="en-US" sz="1800" dirty="0" smtClean="0"/>
              <a:t>삽입과 삭제가 가능하다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내부적으로 요소들의 위치를 </a:t>
            </a:r>
            <a:r>
              <a:rPr lang="ko-KR" altLang="en-US" sz="1800" dirty="0"/>
              <a:t>앞뒤로 자동으로 </a:t>
            </a:r>
            <a:r>
              <a:rPr lang="ko-KR" altLang="en-US" sz="1800" dirty="0" smtClean="0"/>
              <a:t>이동시킨다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때문에 삽입과 삭제 </a:t>
            </a:r>
            <a:r>
              <a:rPr lang="ko-KR" altLang="en-US" sz="1800" dirty="0"/>
              <a:t>동작은 </a:t>
            </a:r>
            <a:r>
              <a:rPr lang="ko-KR" altLang="en-US" sz="1800" dirty="0" smtClean="0"/>
              <a:t>느리다</a:t>
            </a:r>
            <a:endParaRPr lang="en-US" altLang="ko-KR" sz="1800" dirty="0"/>
          </a:p>
        </p:txBody>
      </p:sp>
      <p:pic>
        <p:nvPicPr>
          <p:cNvPr id="2050" name="Picture 2" descr="java-array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4428439"/>
            <a:ext cx="8175171" cy="24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3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2598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793631"/>
            <a:ext cx="10515600" cy="93149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00" dirty="0" err="1" smtClean="0"/>
              <a:t>ArrayList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리사이징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err="1" smtClean="0"/>
              <a:t>ArrayList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 내부에 </a:t>
            </a:r>
            <a:r>
              <a:rPr lang="en-US" altLang="ko-KR" sz="2000" dirty="0" err="1" smtClean="0"/>
              <a:t>ensureCapacity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add</a:t>
            </a:r>
            <a:r>
              <a:rPr lang="ko-KR" altLang="en-US" sz="2000" dirty="0" smtClean="0"/>
              <a:t>메서드가 존재</a:t>
            </a:r>
            <a:endParaRPr lang="en-US" altLang="ko-KR" sz="2000" dirty="0" smtClean="0"/>
          </a:p>
          <a:p>
            <a:r>
              <a:rPr lang="en-US" altLang="ko-KR" sz="2000" dirty="0"/>
              <a:t>Add</a:t>
            </a:r>
            <a:r>
              <a:rPr lang="ko-KR" altLang="en-US" sz="2000" dirty="0"/>
              <a:t>메서드에서 볼 수 있듯이 </a:t>
            </a:r>
            <a:r>
              <a:rPr lang="en-US" altLang="ko-KR" sz="2000" dirty="0" err="1"/>
              <a:t>arraylist</a:t>
            </a:r>
            <a:r>
              <a:rPr lang="ko-KR" altLang="en-US" sz="2000" dirty="0"/>
              <a:t>도 배열을 사용해서 데이터를 추가한다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" y="1946636"/>
            <a:ext cx="8605909" cy="48361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944" y="1802759"/>
            <a:ext cx="3361769" cy="498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2598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Array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의 차이</a:t>
            </a:r>
            <a:endParaRPr lang="en-US" altLang="ko-KR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793630"/>
            <a:ext cx="10515600" cy="53833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배열</a:t>
            </a:r>
            <a:r>
              <a:rPr lang="en-US" altLang="ko-KR" sz="2000" dirty="0" smtClean="0"/>
              <a:t>(Array)</a:t>
            </a:r>
          </a:p>
          <a:p>
            <a:r>
              <a:rPr lang="ko-KR" altLang="en-US" sz="2000" dirty="0" smtClean="0"/>
              <a:t>배열 같은 경우는 인덱스를 사용해서 요소에 빠르게 접근이 가능하다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선언 시에 크기를 반드시 지정해서 사용 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리스트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ArrayList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크기를 지정한만큼만 사용해야 하는 배열의 단점을 보완한 자료구조 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일반 배열과 동일하게 순차 리스트이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고 </a:t>
            </a:r>
            <a:r>
              <a:rPr lang="en-US" altLang="ko-KR" sz="2000" dirty="0" smtClean="0"/>
              <a:t>index</a:t>
            </a:r>
            <a:r>
              <a:rPr lang="ko-KR" altLang="en-US" sz="2000" dirty="0" smtClean="0"/>
              <a:t>를 통해 값에 접근하지만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배열과 다르게 데이터가 추가 되어서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저장 용량을 초과하면 부족한 만큼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용량을 늘린다</a:t>
            </a:r>
            <a:endParaRPr lang="en-US" altLang="ko-KR" sz="2000" dirty="0"/>
          </a:p>
        </p:txBody>
      </p:sp>
      <p:pic>
        <p:nvPicPr>
          <p:cNvPr id="1026" name="Picture 2" descr="Array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351" y="3712503"/>
            <a:ext cx="638175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2598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10" y="870745"/>
            <a:ext cx="7110751" cy="53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3900"/>
            <a:ext cx="10515600" cy="56062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389913" y="1349829"/>
            <a:ext cx="5529943" cy="475803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자바의 </a:t>
            </a:r>
            <a:r>
              <a:rPr lang="en-US" altLang="ko-KR" sz="1800" dirty="0" smtClean="0"/>
              <a:t>Linked List</a:t>
            </a:r>
            <a:r>
              <a:rPr lang="ko-KR" altLang="en-US" sz="1800" dirty="0" smtClean="0"/>
              <a:t>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사용할 때는</a:t>
            </a:r>
            <a:endParaRPr lang="en-US" altLang="ko-KR" sz="1800" dirty="0" smtClean="0"/>
          </a:p>
          <a:p>
            <a:r>
              <a:rPr lang="ko-KR" altLang="en-US" sz="1800" dirty="0" smtClean="0"/>
              <a:t>인덱스로 접근해서 조회하고 삽입이 가능하지만 내부적으로는 </a:t>
            </a:r>
            <a:r>
              <a:rPr lang="en-US" altLang="ko-KR" sz="1800" dirty="0" err="1" smtClean="0"/>
              <a:t>ArrayList</a:t>
            </a:r>
            <a:r>
              <a:rPr lang="ko-KR" altLang="en-US" sz="1800" dirty="0" smtClean="0"/>
              <a:t>와의 차이점이 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LinkedList</a:t>
            </a:r>
            <a:r>
              <a:rPr lang="ko-KR" altLang="en-US" sz="1800" dirty="0" smtClean="0"/>
              <a:t>는 노드 </a:t>
            </a:r>
            <a:r>
              <a:rPr lang="ko-KR" altLang="en-US" sz="1800" dirty="0" err="1" smtClean="0"/>
              <a:t>끼리의</a:t>
            </a:r>
            <a:r>
              <a:rPr lang="ko-KR" altLang="en-US" sz="1800" dirty="0" smtClean="0"/>
              <a:t> 주소 포인터로 참조하면서 이어지는 자료구조이다</a:t>
            </a:r>
            <a:r>
              <a:rPr lang="en-US" altLang="ko-KR" sz="1800" dirty="0" smtClean="0"/>
              <a:t>.</a:t>
            </a:r>
          </a:p>
          <a:p>
            <a:endParaRPr lang="ko-KR" altLang="en-US" sz="1800" dirty="0"/>
          </a:p>
        </p:txBody>
      </p:sp>
      <p:pic>
        <p:nvPicPr>
          <p:cNvPr id="4098" name="Picture 2" descr="jcf-linked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5" y="1349829"/>
            <a:ext cx="547551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5" y="4851680"/>
            <a:ext cx="5391150" cy="1647825"/>
          </a:xfrm>
          <a:prstGeom prst="rect">
            <a:avLst/>
          </a:prstGeom>
        </p:spPr>
      </p:pic>
      <p:pic>
        <p:nvPicPr>
          <p:cNvPr id="1026" name="Picture 2" descr="doubly circular linked 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5" y="1935616"/>
            <a:ext cx="547551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719</Words>
  <Application>Microsoft Office PowerPoint</Application>
  <PresentationFormat>와이드스크린</PresentationFormat>
  <Paragraphs>97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선형자료구조 (Array, ArrayList, LinkedList)</vt:lpstr>
      <vt:lpstr>목차</vt:lpstr>
      <vt:lpstr>선형 자료구조</vt:lpstr>
      <vt:lpstr>순차 리스트- 배열(Array)  </vt:lpstr>
      <vt:lpstr>순차 리스트- 배열 리스트(ArrayList)</vt:lpstr>
      <vt:lpstr>ArrayList</vt:lpstr>
      <vt:lpstr>Array과 ArrayList의 차이</vt:lpstr>
      <vt:lpstr>Array과 ArrayList의 차이</vt:lpstr>
      <vt:lpstr>LinkedList</vt:lpstr>
      <vt:lpstr>ArrayList와 LinkedList 차이</vt:lpstr>
      <vt:lpstr>ArrayList와 LinkedList 차이</vt:lpstr>
      <vt:lpstr>ArrayList와 LinkedList 차이</vt:lpstr>
      <vt:lpstr>ArrayList와 LinkedList 차이</vt:lpstr>
      <vt:lpstr>출처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</dc:title>
  <dc:creator>HH_amd</dc:creator>
  <cp:lastModifiedBy>HH_amd</cp:lastModifiedBy>
  <cp:revision>115</cp:revision>
  <dcterms:created xsi:type="dcterms:W3CDTF">2024-11-21T01:55:50Z</dcterms:created>
  <dcterms:modified xsi:type="dcterms:W3CDTF">2024-11-21T10:48:01Z</dcterms:modified>
</cp:coreProperties>
</file>