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4" r:id="rId8"/>
    <p:sldId id="267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28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7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3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6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489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319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74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4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79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3DFFB-6070-43C3-9159-3E083758037D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AE896-74FF-4101-AB05-EED009E48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런타임에러과 컴파일 에러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0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런타임 예외 클래스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8" y="1043797"/>
            <a:ext cx="10774392" cy="62110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NumberFormatException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문자열을 숫자로 변환하려고 시도했지만 형식이 유효하지 않은 경우 발생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04" y="1833023"/>
            <a:ext cx="9448800" cy="3933825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708804" y="5863088"/>
            <a:ext cx="10774392" cy="62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/>
              <a:t>정수가 </a:t>
            </a:r>
            <a:r>
              <a:rPr lang="ko-KR" altLang="en-US" sz="1800" dirty="0"/>
              <a:t>아닌 문자열을 정수로 </a:t>
            </a:r>
            <a:r>
              <a:rPr lang="ko-KR" altLang="en-US" sz="1800" dirty="0" smtClean="0"/>
              <a:t>변환하려고 해서 예외가 발생했다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124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en-US" altLang="ko-KR" sz="4000" dirty="0" smtClean="0"/>
              <a:t>Checked, Unchecked </a:t>
            </a:r>
            <a:r>
              <a:rPr lang="ko-KR" altLang="en-US" sz="4000" dirty="0" smtClean="0"/>
              <a:t>예외</a:t>
            </a:r>
            <a:endParaRPr lang="ko-KR" altLang="en-US" sz="4000" dirty="0"/>
          </a:p>
        </p:txBody>
      </p:sp>
      <p:pic>
        <p:nvPicPr>
          <p:cNvPr id="9218" name="Picture 2" descr="https://velog.velcdn.com/images/mooh2jj/post/6aa57333-32fd-4db4-85fc-52e79fec1259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76" y="1327809"/>
            <a:ext cx="8941399" cy="37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1871" y="5275516"/>
            <a:ext cx="6871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코드적인</a:t>
            </a:r>
            <a:r>
              <a:rPr lang="ko-KR" altLang="en-US" dirty="0" smtClean="0"/>
              <a:t> 관점에 따라 예외 처리를 </a:t>
            </a:r>
            <a:r>
              <a:rPr lang="ko-KR" altLang="en-US" dirty="0" err="1" smtClean="0"/>
              <a:t>재분류</a:t>
            </a:r>
            <a:r>
              <a:rPr lang="ko-KR" altLang="en-US" dirty="0" smtClean="0"/>
              <a:t> 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Checked </a:t>
            </a:r>
            <a:r>
              <a:rPr lang="en-US" altLang="ko-KR" dirty="0"/>
              <a:t>Exception </a:t>
            </a:r>
            <a:r>
              <a:rPr lang="ko-KR" altLang="en-US" dirty="0"/>
              <a:t>은 강제적으로 </a:t>
            </a:r>
            <a:r>
              <a:rPr lang="en-US" altLang="ko-KR" dirty="0"/>
              <a:t>try -catch </a:t>
            </a:r>
            <a:r>
              <a:rPr lang="ko-KR" altLang="en-US" dirty="0"/>
              <a:t>문구를 </a:t>
            </a:r>
            <a:r>
              <a:rPr lang="ko-KR" altLang="en-US" dirty="0" smtClean="0"/>
              <a:t>강제한다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6010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9189" y="1842878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자바에서의 오류</a:t>
            </a:r>
            <a:endParaRPr lang="en-US" altLang="ko-KR" dirty="0" smtClean="0"/>
          </a:p>
          <a:p>
            <a:r>
              <a:rPr lang="ko-KR" altLang="en-US" dirty="0" smtClean="0"/>
              <a:t>컴파일 에러</a:t>
            </a:r>
            <a:endParaRPr lang="en-US" altLang="ko-KR" dirty="0" smtClean="0"/>
          </a:p>
          <a:p>
            <a:r>
              <a:rPr lang="ko-KR" altLang="en-US" dirty="0" smtClean="0"/>
              <a:t>런타임 에러</a:t>
            </a:r>
            <a:endParaRPr lang="en-US" altLang="ko-KR" dirty="0" smtClean="0"/>
          </a:p>
          <a:p>
            <a:r>
              <a:rPr lang="ko-KR" altLang="en-US" dirty="0" smtClean="0"/>
              <a:t>자바의 예외 클래스</a:t>
            </a:r>
            <a:endParaRPr lang="en-US" altLang="ko-KR" dirty="0" smtClean="0"/>
          </a:p>
          <a:p>
            <a:r>
              <a:rPr lang="ko-KR" altLang="en-US" dirty="0" smtClean="0"/>
              <a:t>컴파일 예외 클래스</a:t>
            </a:r>
            <a:endParaRPr lang="en-US" altLang="ko-KR" dirty="0" smtClean="0"/>
          </a:p>
          <a:p>
            <a:r>
              <a:rPr lang="ko-KR" altLang="en-US" dirty="0" smtClean="0"/>
              <a:t>런타임 예외 클래스</a:t>
            </a:r>
            <a:endParaRPr lang="en-US" altLang="ko-KR" dirty="0" smtClean="0"/>
          </a:p>
          <a:p>
            <a:r>
              <a:rPr lang="en-US" altLang="ko-KR" dirty="0"/>
              <a:t>Checked, Unchecked </a:t>
            </a:r>
            <a:r>
              <a:rPr lang="ko-KR" altLang="en-US"/>
              <a:t>예외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93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자바에서의 오류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8" y="2510287"/>
            <a:ext cx="10901427" cy="422694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실행 시 발생할 수 있는 오류가 두 가지로 구분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b="1" dirty="0" smtClean="0"/>
              <a:t>에러와 예외</a:t>
            </a:r>
            <a:endParaRPr lang="en-US" altLang="ko-KR" sz="2000" b="1" dirty="0" smtClean="0"/>
          </a:p>
          <a:p>
            <a:r>
              <a:rPr lang="ko-KR" altLang="en-US" sz="2000" dirty="0" smtClean="0"/>
              <a:t>에러는 프로그램 코드에 의해서 수습될 수 없는 심각한 오류</a:t>
            </a:r>
            <a:endParaRPr lang="en-US" altLang="ko-KR" sz="2000" dirty="0" smtClean="0"/>
          </a:p>
          <a:p>
            <a:r>
              <a:rPr lang="en-US" altLang="ko-KR" sz="2000" dirty="0" smtClean="0"/>
              <a:t>JVM </a:t>
            </a:r>
            <a:r>
              <a:rPr lang="ko-KR" altLang="en-US" sz="2000" dirty="0" smtClean="0"/>
              <a:t>실행에 문제가 생긴 경우 즉 </a:t>
            </a:r>
            <a:r>
              <a:rPr lang="ko-KR" altLang="en-US" sz="2000" dirty="0" err="1" smtClean="0"/>
              <a:t>메모리부족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OutOfMemoryError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이나 </a:t>
            </a:r>
            <a:r>
              <a:rPr lang="ko-KR" altLang="en-US" sz="2000" dirty="0" err="1" smtClean="0"/>
              <a:t>스택오버플로우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StackOverflowError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를 말한다</a:t>
            </a:r>
            <a:r>
              <a:rPr lang="en-US" altLang="ko-KR" sz="2000" dirty="0" smtClean="0"/>
              <a:t>. 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예외는 코드에 의해 수습이 가능한 상대적으로 미약한 오류 </a:t>
            </a:r>
            <a:endParaRPr lang="en-US" altLang="ko-KR" sz="2000" dirty="0" smtClean="0"/>
          </a:p>
          <a:p>
            <a:r>
              <a:rPr lang="ko-KR" altLang="en-US" sz="2000" dirty="0" smtClean="0"/>
              <a:t>대부분 예외는 개발자가 구현한 </a:t>
            </a:r>
            <a:r>
              <a:rPr lang="ko-KR" altLang="en-US" sz="2000" dirty="0" err="1" smtClean="0"/>
              <a:t>로직에서</a:t>
            </a:r>
            <a:r>
              <a:rPr lang="ko-KR" altLang="en-US" sz="2000" dirty="0" smtClean="0"/>
              <a:t> 발생한 실수이거나 사용자의 영향으로 발생</a:t>
            </a:r>
            <a:endParaRPr lang="en-US" altLang="ko-KR" sz="2000" dirty="0" smtClean="0"/>
          </a:p>
          <a:p>
            <a:r>
              <a:rPr lang="ko-KR" altLang="en-US" sz="2000" dirty="0" smtClean="0"/>
              <a:t>예외처리를 미리 작성해서 사전에 방지할 수 있다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026" name="Picture 2" descr="Runtime Err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71" y="183650"/>
            <a:ext cx="6480464" cy="22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51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컴파일에러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8" y="1043796"/>
            <a:ext cx="6287217" cy="569343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Exception </a:t>
            </a:r>
            <a:r>
              <a:rPr lang="ko-KR" altLang="en-US" sz="2000" dirty="0" smtClean="0"/>
              <a:t>클래스 내에서도 컴파일 에러와 런타임 에러로 나뉜다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ko-KR" altLang="en-US" sz="2000" b="1" dirty="0" err="1" smtClean="0"/>
              <a:t>컴파일에러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컴파일 단계에서 발견할 수 있는 에러다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컴파일러가 오류를 발견하면 에러 메시지를 출력한다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 경우 </a:t>
            </a:r>
            <a:r>
              <a:rPr lang="en-US" altLang="ko-KR" sz="2000" dirty="0" smtClean="0"/>
              <a:t>IDE</a:t>
            </a:r>
            <a:r>
              <a:rPr lang="ko-KR" altLang="en-US" sz="2000" dirty="0" smtClean="0"/>
              <a:t>에서 미리 감지하여 알려주기 때문에 상대적으로 쉽게 발견하고 수정할 수 있다</a:t>
            </a:r>
            <a:r>
              <a:rPr lang="en-US" altLang="ko-KR" sz="2000" dirty="0" smtClean="0"/>
              <a:t>. 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컴파일 에러에는 주로 세미 콜론</a:t>
            </a:r>
            <a:r>
              <a:rPr lang="en-US" altLang="ko-KR" sz="2000" dirty="0" smtClean="0"/>
              <a:t>(;) </a:t>
            </a:r>
            <a:r>
              <a:rPr lang="ko-KR" altLang="en-US" sz="2000" dirty="0" smtClean="0"/>
              <a:t>또는 괄호</a:t>
            </a:r>
            <a:r>
              <a:rPr lang="en-US" altLang="ko-KR" sz="2000" dirty="0" smtClean="0"/>
              <a:t>() </a:t>
            </a:r>
            <a:r>
              <a:rPr lang="ko-KR" altLang="en-US" sz="2000" dirty="0" smtClean="0"/>
              <a:t>생략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잘못된 데이터 타입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잘못된 포맷 등 문법적인 문제인 </a:t>
            </a:r>
            <a:r>
              <a:rPr lang="en-US" altLang="ko-KR" sz="2000" dirty="0" smtClean="0"/>
              <a:t>Syntax </a:t>
            </a:r>
            <a:r>
              <a:rPr lang="ko-KR" altLang="en-US" sz="2000" dirty="0" smtClean="0"/>
              <a:t>에러를 발생한다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3381"/>
          <a:stretch/>
        </p:blipFill>
        <p:spPr>
          <a:xfrm>
            <a:off x="6866625" y="511834"/>
            <a:ext cx="5123192" cy="1676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25" y="2259243"/>
            <a:ext cx="3829050" cy="514350"/>
          </a:xfrm>
          <a:prstGeom prst="rect">
            <a:avLst/>
          </a:prstGeom>
        </p:spPr>
      </p:pic>
      <p:pic>
        <p:nvPicPr>
          <p:cNvPr id="2053" name="Picture 5" descr="Compillation Err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625" y="3724995"/>
            <a:ext cx="4521487" cy="26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7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err="1" smtClean="0"/>
              <a:t>런타임에러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8" y="1043796"/>
            <a:ext cx="6287217" cy="56934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/>
          </a:p>
          <a:p>
            <a:r>
              <a:rPr lang="ko-KR" altLang="en-US" sz="2000" b="1" dirty="0" err="1" smtClean="0"/>
              <a:t>런타임에러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dirty="0" smtClean="0"/>
              <a:t>실행 단계에서 발생하는 에러다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JVM</a:t>
            </a:r>
            <a:r>
              <a:rPr lang="ko-KR" altLang="en-US" sz="2000" dirty="0" smtClean="0"/>
              <a:t>가 감지해서 발생시킨다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코드상에서는 문제가 없는 것처럼 보인다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하지만 실행할 경우 실행 중간에 예기치 않은 예외를 발생한다</a:t>
            </a:r>
            <a:r>
              <a:rPr lang="en-US" altLang="ko-KR" sz="2000" dirty="0" smtClean="0"/>
              <a:t>. </a:t>
            </a:r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개발자가 컴퓨터에게 수행할 수 없는 특정 작업을 요청할 때 실행 도중에 발생한다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런타임 에러가 발생하게 되면 개발자가 역추적해서 원인 확인이 필요하다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이를 방지하기 위해서 대비가 필요하다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3232"/>
            <a:ext cx="5829300" cy="11620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16418" y="3299791"/>
            <a:ext cx="4505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10</a:t>
            </a:r>
            <a:r>
              <a:rPr lang="ko-KR" altLang="en-US" dirty="0"/>
              <a:t>을 </a:t>
            </a:r>
            <a:r>
              <a:rPr lang="en-US" altLang="ko-KR" dirty="0"/>
              <a:t>0</a:t>
            </a:r>
            <a:r>
              <a:rPr lang="ko-KR" altLang="en-US" dirty="0"/>
              <a:t>으로 나누려 한다면</a:t>
            </a:r>
            <a:r>
              <a:rPr lang="en-US" altLang="ko-KR" dirty="0"/>
              <a:t>, </a:t>
            </a:r>
            <a:r>
              <a:rPr lang="en-US" altLang="ko-KR" dirty="0" err="1"/>
              <a:t>ArithmeticException</a:t>
            </a:r>
            <a:r>
              <a:rPr lang="en-US" altLang="ko-KR" dirty="0"/>
              <a:t> </a:t>
            </a:r>
            <a:r>
              <a:rPr lang="ko-KR" altLang="en-US" dirty="0"/>
              <a:t>예외가 발생한다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16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자바의 예외 클래스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4671" y="5201727"/>
            <a:ext cx="9333781" cy="1414733"/>
          </a:xfrm>
        </p:spPr>
        <p:txBody>
          <a:bodyPr>
            <a:normAutofit lnSpcReduction="10000"/>
          </a:bodyPr>
          <a:lstStyle/>
          <a:p>
            <a:r>
              <a:rPr lang="ko-KR" altLang="en-US" sz="1800" dirty="0" err="1" smtClean="0"/>
              <a:t>컴파일시</a:t>
            </a:r>
            <a:r>
              <a:rPr lang="ko-KR" altLang="en-US" sz="1800" dirty="0" smtClean="0"/>
              <a:t> 발생하는 예외 클래스와 </a:t>
            </a:r>
            <a:r>
              <a:rPr lang="ko-KR" altLang="en-US" sz="1800" dirty="0" err="1" smtClean="0"/>
              <a:t>런타임시</a:t>
            </a:r>
            <a:r>
              <a:rPr lang="ko-KR" altLang="en-US" sz="1800" dirty="0" smtClean="0"/>
              <a:t> 발생하는 예외 클래스가 나뉜다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smtClean="0"/>
              <a:t>Exception </a:t>
            </a:r>
            <a:r>
              <a:rPr lang="ko-KR" altLang="en-US" sz="1800" dirty="0" smtClean="0"/>
              <a:t>하위 클래스에 바로 </a:t>
            </a:r>
            <a:r>
              <a:rPr lang="ko-KR" altLang="en-US" sz="1800" dirty="0" err="1" smtClean="0"/>
              <a:t>컴파일시</a:t>
            </a:r>
            <a:r>
              <a:rPr lang="ko-KR" altLang="en-US" sz="1800" dirty="0" smtClean="0"/>
              <a:t> 예외 클래스가 있고</a:t>
            </a:r>
            <a:endParaRPr lang="en-US" altLang="ko-KR" sz="1800" dirty="0" smtClean="0"/>
          </a:p>
          <a:p>
            <a:r>
              <a:rPr lang="en-US" altLang="ko-KR" sz="1800" dirty="0" err="1" smtClean="0"/>
              <a:t>RuntimeException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하위에 여러 런타임 에러 클래스들이 구현되어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2050" name="Picture 2" descr="Language/Ja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5"/>
          <a:stretch/>
        </p:blipFill>
        <p:spPr bwMode="auto">
          <a:xfrm>
            <a:off x="2156604" y="896827"/>
            <a:ext cx="7348784" cy="406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6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컴파일 예외 클래스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9" y="1337094"/>
            <a:ext cx="11083504" cy="540013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컴파일시</a:t>
            </a:r>
            <a:r>
              <a:rPr lang="ko-KR" altLang="en-US" sz="2000" dirty="0" smtClean="0"/>
              <a:t> 발생하는 예외 클래스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IOException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소켓 등에 대한 읽기 또는 쓰기와 같이 잘못될 수 있는 입출력 작업에 대한 일반적인 예외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FileNotFoundException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존재하지 않은 파일의 이름을 입력한 경우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ClassNotFoundException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클래스의 이름을 잘못 기재한 경우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DataFormatException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주로 압축된 데이터를 복원하거나 특정 형식의 데이터를 처리하는 과정에서 데이터 형식이 예상과 다를 경우 </a:t>
            </a:r>
            <a:r>
              <a:rPr lang="ko-KR" altLang="en-US" sz="2000" dirty="0" smtClean="0"/>
              <a:t>발생</a:t>
            </a:r>
            <a:endParaRPr lang="en-US" altLang="ko-KR" sz="2000" dirty="0" smtClean="0"/>
          </a:p>
          <a:p>
            <a:r>
              <a:rPr lang="ko-KR" altLang="en-US" sz="2000" dirty="0" smtClean="0"/>
              <a:t>파일 관련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데이터 형식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err="1" smtClean="0"/>
              <a:t>입력값이</a:t>
            </a:r>
            <a:r>
              <a:rPr lang="ko-KR" altLang="en-US" sz="2000" dirty="0" smtClean="0"/>
              <a:t> 유효하지 않을 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930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컴파일 예외 클래스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08" y="1043797"/>
            <a:ext cx="10774392" cy="621102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err="1" smtClean="0"/>
              <a:t>IOException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소켓 등에 대한 읽기 또는 쓰기와 같이 잘못될 수 있는 입출력 작업에 대한 일반적인 예외</a:t>
            </a:r>
            <a:endParaRPr lang="en-US" altLang="ko-KR" sz="20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08804" y="6130507"/>
            <a:ext cx="10774392" cy="62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smtClean="0"/>
              <a:t>입력 출력 관련 메서드를 사용할 때에는 필수적으로 </a:t>
            </a:r>
            <a:r>
              <a:rPr lang="en-US" altLang="ko-KR" sz="1800" dirty="0" err="1" smtClean="0"/>
              <a:t>IOException</a:t>
            </a:r>
            <a:r>
              <a:rPr lang="ko-KR" altLang="en-US" sz="1800" dirty="0" smtClean="0"/>
              <a:t>에 대한 </a:t>
            </a:r>
            <a:r>
              <a:rPr lang="ko-KR" altLang="en-US" sz="1800" dirty="0" err="1" smtClean="0"/>
              <a:t>예외처리가</a:t>
            </a:r>
            <a:r>
              <a:rPr lang="ko-KR" altLang="en-US" sz="1800" dirty="0" smtClean="0"/>
              <a:t> 필요하다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811869"/>
            <a:ext cx="85153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3650"/>
            <a:ext cx="10515600" cy="713177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런타임 예외 클래스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2925" y="1069675"/>
            <a:ext cx="10859218" cy="5313872"/>
          </a:xfrm>
        </p:spPr>
        <p:txBody>
          <a:bodyPr>
            <a:normAutofit fontScale="92500"/>
          </a:bodyPr>
          <a:lstStyle/>
          <a:p>
            <a:endParaRPr lang="en-US" altLang="ko-KR" sz="2000" dirty="0"/>
          </a:p>
          <a:p>
            <a:r>
              <a:rPr lang="en-US" altLang="ko-KR" sz="2000" dirty="0" err="1" smtClean="0"/>
              <a:t>NullPointerException</a:t>
            </a:r>
            <a:r>
              <a:rPr lang="en-US" altLang="ko-KR" sz="2000" dirty="0" smtClean="0"/>
              <a:t> : null </a:t>
            </a:r>
            <a:r>
              <a:rPr lang="ko-KR" altLang="en-US" sz="2000" dirty="0" smtClean="0"/>
              <a:t>참조를 사용하여 객체의 메서드나 필드에 액세스하려고 하면 발생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ArithmeticException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산술 연산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: 0</a:t>
            </a:r>
            <a:r>
              <a:rPr lang="ko-KR" altLang="en-US" sz="2000" dirty="0" smtClean="0"/>
              <a:t>으로 나누기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으로 인해 오류가 발생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ArrayIndexOutOfBoundsException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잘못된 인덱스가 있는 배열 요소에 액세스하려고 하면 발생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IllegalArgumentException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잘못된 인수가 </a:t>
            </a:r>
            <a:r>
              <a:rPr lang="ko-KR" altLang="en-US" sz="2000" dirty="0" err="1" smtClean="0"/>
              <a:t>메소드에</a:t>
            </a:r>
            <a:r>
              <a:rPr lang="ko-KR" altLang="en-US" sz="2000" dirty="0" smtClean="0"/>
              <a:t> 전달되면 발생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InvalidFormatException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데이터 형식이 유효하지 않은 상황에 직면하고 이 문제를 나타내기 위해 예외를 발생</a:t>
            </a:r>
            <a:endParaRPr lang="en-US" altLang="ko-KR" sz="2000" dirty="0" smtClean="0"/>
          </a:p>
          <a:p>
            <a:endParaRPr lang="ko-KR" altLang="en-US" sz="2000" dirty="0" smtClean="0"/>
          </a:p>
          <a:p>
            <a:r>
              <a:rPr lang="en-US" altLang="ko-KR" sz="2000" dirty="0" err="1" smtClean="0"/>
              <a:t>NumberFormatException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문자열을 숫자로 변환하려고 시도했지만 형식이 유효하지 않은 경우 발생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518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421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런타임에러과 컴파일 에러</vt:lpstr>
      <vt:lpstr>목차</vt:lpstr>
      <vt:lpstr>자바에서의 오류</vt:lpstr>
      <vt:lpstr>컴파일에러</vt:lpstr>
      <vt:lpstr>런타임에러</vt:lpstr>
      <vt:lpstr>자바의 예외 클래스</vt:lpstr>
      <vt:lpstr>컴파일 예외 클래스</vt:lpstr>
      <vt:lpstr>컴파일 예외 클래스</vt:lpstr>
      <vt:lpstr>런타임 예외 클래스</vt:lpstr>
      <vt:lpstr>런타임 예외 클래스</vt:lpstr>
      <vt:lpstr>Checked, Unchecked 예외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런타임에러과 컴파일 에러</dc:title>
  <dc:creator>HH_amd</dc:creator>
  <cp:lastModifiedBy>HH_amd</cp:lastModifiedBy>
  <cp:revision>66</cp:revision>
  <dcterms:created xsi:type="dcterms:W3CDTF">2024-12-12T06:06:42Z</dcterms:created>
  <dcterms:modified xsi:type="dcterms:W3CDTF">2024-12-12T10:51:29Z</dcterms:modified>
</cp:coreProperties>
</file>