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52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안녕하세요. 오늘은 자바에서 흔히 발생하는 두 가지 에러, 컴파일 에러와 런타임 에러에 대해 소개하겠습니다.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먼저 개요입니다. 컴파일 에러와 런타임 에러는 자바 프로그래밍을 학습할 때 가장 기본적으로 이해해야 할 중요한 개념입니다.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컴파일 에러는 코드 작성 시 문법 오류 등이 있을 때 발생합니다. 예를 들어 세미콜론 누락과 같은 문제를 들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여기 컴파일 에러의 두 가지 예시가 있습니다. 첫 번째는 세미콜론이 누락된 경우이고, 두 번째는 타입 불일치로 인한 에러입니다.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런타임 에러는 실행 중에 발생하는 문제로, 프로그램 로직 오류나 환경적인 문제로 발생합니다.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런타임 에러의 예로 NullPointerException과 ArrayIndexOutOfBoundsException을 들 수 있습니다. 실행 중 데이터를 잘못 참조할 때 발생합니다.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이 표는 두 에러의 주요 차이를 정리한 것입니다. 컴파일 에러는 발생 시점이 실행 이전이고, 런타임 에러는 실행 중에 발생합니다.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디버깅 방법에는 컴파일러 메시지를 확인하거나, 로그를 사용하고, 디버거를 활용하는 방법이 있습니다. 특히 예외 처리는 런타임 에러를 방지하는 데 매우 효과적입니다.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마지막으로 결론입니다. 컴파일 에러와 런타임 에러를 잘 이해하고 이를 효과적으로 처리하면 보다 안정적인 소프트웨어를 개발할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dirty="0" err="1"/>
              <a:t>자바</a:t>
            </a:r>
            <a:r>
              <a:rPr sz="4000" dirty="0"/>
              <a:t> </a:t>
            </a:r>
            <a:r>
              <a:rPr sz="4000" dirty="0" err="1"/>
              <a:t>컴파일</a:t>
            </a:r>
            <a:r>
              <a:rPr sz="4000" dirty="0"/>
              <a:t> </a:t>
            </a:r>
            <a:r>
              <a:rPr sz="4000" dirty="0" err="1"/>
              <a:t>에러와</a:t>
            </a:r>
            <a:r>
              <a:rPr sz="4000" dirty="0"/>
              <a:t> </a:t>
            </a:r>
            <a:r>
              <a:rPr sz="4000" dirty="0" err="1"/>
              <a:t>런타임</a:t>
            </a:r>
            <a:r>
              <a:rPr sz="4000" dirty="0"/>
              <a:t> </a:t>
            </a:r>
            <a:r>
              <a:rPr sz="4000" dirty="0" err="1"/>
              <a:t>에러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/>
              <a:t>2024.12.12</a:t>
            </a:r>
          </a:p>
          <a:p>
            <a:pPr algn="r"/>
            <a:r>
              <a:rPr lang="ko-KR" altLang="en-US" sz="2400" dirty="0"/>
              <a:t>홍희표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dirty="0" err="1"/>
              <a:t>컴파일</a:t>
            </a:r>
            <a:r>
              <a:rPr sz="2400" dirty="0"/>
              <a:t> </a:t>
            </a:r>
            <a:r>
              <a:rPr sz="2400" dirty="0" err="1"/>
              <a:t>에러와</a:t>
            </a:r>
            <a:r>
              <a:rPr sz="2400" dirty="0"/>
              <a:t> </a:t>
            </a:r>
            <a:r>
              <a:rPr sz="2400" dirty="0" err="1"/>
              <a:t>런타임</a:t>
            </a:r>
            <a:r>
              <a:rPr sz="2400" dirty="0"/>
              <a:t> </a:t>
            </a:r>
            <a:r>
              <a:rPr sz="2400" dirty="0" err="1"/>
              <a:t>에러는</a:t>
            </a:r>
            <a:r>
              <a:rPr sz="2400" dirty="0"/>
              <a:t> </a:t>
            </a:r>
            <a:r>
              <a:rPr sz="2400" dirty="0" err="1"/>
              <a:t>자바</a:t>
            </a:r>
            <a:r>
              <a:rPr sz="2400" dirty="0"/>
              <a:t> </a:t>
            </a:r>
            <a:r>
              <a:rPr sz="2400" dirty="0" err="1"/>
              <a:t>프로그래밍에서</a:t>
            </a:r>
            <a:r>
              <a:rPr sz="2400" dirty="0"/>
              <a:t> </a:t>
            </a:r>
            <a:r>
              <a:rPr sz="2400" dirty="0" err="1"/>
              <a:t>흔히</a:t>
            </a:r>
            <a:r>
              <a:rPr lang="en-US" sz="2400" dirty="0"/>
              <a:t> </a:t>
            </a:r>
            <a:r>
              <a:rPr lang="ko-KR" altLang="en-US" sz="2400" dirty="0"/>
              <a:t>발생</a:t>
            </a:r>
            <a:endParaRPr sz="2400" dirty="0"/>
          </a:p>
          <a:p>
            <a:pPr>
              <a:lnSpc>
                <a:spcPct val="150000"/>
              </a:lnSpc>
            </a:pPr>
            <a:r>
              <a:rPr sz="2400" dirty="0" err="1"/>
              <a:t>올바른</a:t>
            </a:r>
            <a:r>
              <a:rPr sz="2400" dirty="0"/>
              <a:t> </a:t>
            </a:r>
            <a:r>
              <a:rPr sz="2400" dirty="0" err="1"/>
              <a:t>프로그램을</a:t>
            </a:r>
            <a:r>
              <a:rPr sz="2400" dirty="0"/>
              <a:t> </a:t>
            </a:r>
            <a:r>
              <a:rPr sz="2400" dirty="0" err="1"/>
              <a:t>작성하고</a:t>
            </a:r>
            <a:r>
              <a:rPr sz="2400" dirty="0"/>
              <a:t> </a:t>
            </a:r>
            <a:r>
              <a:rPr sz="2400" dirty="0" err="1"/>
              <a:t>디버깅</a:t>
            </a:r>
            <a:r>
              <a:rPr lang="ko-KR" altLang="en-US" sz="2400" dirty="0"/>
              <a:t>이 중요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컴파일 에러란?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dirty="0" err="1"/>
              <a:t>컴파일</a:t>
            </a:r>
            <a:r>
              <a:rPr sz="2400" dirty="0"/>
              <a:t> </a:t>
            </a:r>
            <a:r>
              <a:rPr sz="2400" dirty="0" err="1"/>
              <a:t>시점에</a:t>
            </a:r>
            <a:r>
              <a:rPr sz="2400" dirty="0"/>
              <a:t> </a:t>
            </a:r>
            <a:r>
              <a:rPr sz="2400" dirty="0" err="1"/>
              <a:t>발생하는</a:t>
            </a:r>
            <a:r>
              <a:rPr sz="2400" dirty="0"/>
              <a:t> </a:t>
            </a:r>
            <a:r>
              <a:rPr sz="2400" dirty="0" err="1"/>
              <a:t>에러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sz="2400" dirty="0" err="1"/>
              <a:t>자바</a:t>
            </a:r>
            <a:r>
              <a:rPr sz="2400" dirty="0"/>
              <a:t> </a:t>
            </a:r>
            <a:r>
              <a:rPr sz="2400" dirty="0" err="1"/>
              <a:t>컴파일러가</a:t>
            </a:r>
            <a:r>
              <a:rPr sz="2400" dirty="0"/>
              <a:t> </a:t>
            </a:r>
            <a:r>
              <a:rPr sz="2400" dirty="0" err="1"/>
              <a:t>소스</a:t>
            </a:r>
            <a:r>
              <a:rPr sz="2400" dirty="0"/>
              <a:t> </a:t>
            </a:r>
            <a:r>
              <a:rPr sz="2400" dirty="0" err="1"/>
              <a:t>코드를</a:t>
            </a:r>
            <a:r>
              <a:rPr sz="2400" dirty="0"/>
              <a:t> </a:t>
            </a:r>
            <a:r>
              <a:rPr sz="2400" dirty="0" err="1"/>
              <a:t>바이트</a:t>
            </a:r>
            <a:r>
              <a:rPr sz="2400" dirty="0"/>
              <a:t> </a:t>
            </a:r>
            <a:r>
              <a:rPr sz="2400" dirty="0" err="1"/>
              <a:t>코드로</a:t>
            </a:r>
            <a:r>
              <a:rPr sz="2400" dirty="0"/>
              <a:t> </a:t>
            </a:r>
            <a:r>
              <a:rPr sz="2400" dirty="0" err="1"/>
              <a:t>변환하지</a:t>
            </a:r>
            <a:r>
              <a:rPr sz="2400" dirty="0"/>
              <a:t> </a:t>
            </a:r>
            <a:r>
              <a:rPr sz="2400" dirty="0" err="1"/>
              <a:t>못할</a:t>
            </a:r>
            <a:r>
              <a:rPr sz="2400" dirty="0"/>
              <a:t> 때 </a:t>
            </a:r>
            <a:r>
              <a:rPr sz="2400" dirty="0" err="1"/>
              <a:t>발생</a:t>
            </a:r>
            <a:r>
              <a:rPr sz="2400" dirty="0"/>
              <a:t>.</a:t>
            </a:r>
          </a:p>
          <a:p>
            <a:pPr>
              <a:lnSpc>
                <a:spcPct val="150000"/>
              </a:lnSpc>
            </a:pPr>
            <a:r>
              <a:rPr sz="2400" dirty="0" err="1"/>
              <a:t>주요</a:t>
            </a:r>
            <a:r>
              <a:rPr sz="2400" dirty="0"/>
              <a:t> </a:t>
            </a:r>
            <a:r>
              <a:rPr sz="2400" dirty="0" err="1"/>
              <a:t>특징</a:t>
            </a:r>
            <a:r>
              <a:rPr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sz="2400" dirty="0" err="1"/>
              <a:t>문법적인</a:t>
            </a:r>
            <a:r>
              <a:rPr sz="2400" dirty="0"/>
              <a:t> </a:t>
            </a:r>
            <a:r>
              <a:rPr sz="2400" dirty="0" err="1"/>
              <a:t>오류로</a:t>
            </a:r>
            <a:r>
              <a:rPr sz="2400" dirty="0"/>
              <a:t> </a:t>
            </a:r>
            <a:r>
              <a:rPr sz="2400" dirty="0" err="1"/>
              <a:t>인해</a:t>
            </a:r>
            <a:r>
              <a:rPr sz="2400" dirty="0"/>
              <a:t> </a:t>
            </a:r>
            <a:r>
              <a:rPr sz="2400" dirty="0" err="1"/>
              <a:t>발생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 err="1"/>
              <a:t>프로그램이</a:t>
            </a:r>
            <a:r>
              <a:rPr sz="2400" dirty="0"/>
              <a:t> </a:t>
            </a:r>
            <a:r>
              <a:rPr sz="2400" dirty="0" err="1"/>
              <a:t>실행되기</a:t>
            </a:r>
            <a:r>
              <a:rPr sz="2400" dirty="0"/>
              <a:t> </a:t>
            </a:r>
            <a:r>
              <a:rPr sz="2400" dirty="0" err="1"/>
              <a:t>전에</a:t>
            </a:r>
            <a:r>
              <a:rPr sz="2400" dirty="0"/>
              <a:t> </a:t>
            </a:r>
            <a:r>
              <a:rPr sz="2400" dirty="0" err="1"/>
              <a:t>감지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컴파일</a:t>
            </a:r>
            <a:r>
              <a:rPr dirty="0"/>
              <a:t> </a:t>
            </a:r>
            <a:r>
              <a:rPr dirty="0" err="1"/>
              <a:t>에러</a:t>
            </a:r>
            <a:r>
              <a:rPr dirty="0"/>
              <a:t> </a:t>
            </a:r>
            <a:r>
              <a:rPr dirty="0" err="1"/>
              <a:t>예시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문법</a:t>
            </a:r>
            <a:r>
              <a:rPr dirty="0"/>
              <a:t> </a:t>
            </a:r>
            <a:r>
              <a:rPr dirty="0" err="1"/>
              <a:t>오류</a:t>
            </a:r>
            <a:r>
              <a:rPr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2.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오류</a:t>
            </a:r>
            <a:r>
              <a:rPr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D8E05-0050-4400-1C7E-4010474AC7A5}"/>
              </a:ext>
            </a:extLst>
          </p:cNvPr>
          <p:cNvSpPr txBox="1"/>
          <p:nvPr/>
        </p:nvSpPr>
        <p:spPr>
          <a:xfrm>
            <a:off x="1221509" y="2147838"/>
            <a:ext cx="6700982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class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Example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static void </a:t>
            </a:r>
            <a:r>
              <a:rPr lang="en-US" altLang="ko-KR" sz="1400" dirty="0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main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(String[]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args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System.</a:t>
            </a:r>
            <a:r>
              <a:rPr lang="en-US" altLang="ko-KR" sz="1400" i="1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out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.println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"Hello World"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 </a:t>
            </a:r>
            <a:r>
              <a:rPr lang="en-US" altLang="ko-KR" sz="1400" dirty="0">
                <a:solidFill>
                  <a:srgbClr val="7A7E85"/>
                </a:solidFill>
                <a:effectLst/>
                <a:latin typeface="Meslo LG M" panose="020B0609030804020204" pitchFamily="49" charset="0"/>
              </a:rPr>
              <a:t>// </a:t>
            </a:r>
            <a:r>
              <a:rPr lang="ko-KR" altLang="en-US" sz="1400" dirty="0"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세미콜론 누락</a:t>
            </a:r>
            <a:br>
              <a:rPr lang="ko-KR" altLang="en-US" sz="1400" dirty="0"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7AF60-FE0C-27CC-0C92-0A072A6E384D}"/>
              </a:ext>
            </a:extLst>
          </p:cNvPr>
          <p:cNvSpPr txBox="1"/>
          <p:nvPr/>
        </p:nvSpPr>
        <p:spPr>
          <a:xfrm>
            <a:off x="1221509" y="5008398"/>
            <a:ext cx="6700982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class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Main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int </a:t>
            </a:r>
            <a:r>
              <a:rPr lang="en-US" altLang="ko-KR" sz="1400" dirty="0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number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=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</a:t>
            </a:r>
            <a:r>
              <a:rPr lang="ko-KR" altLang="en-US" sz="1400" dirty="0"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;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런타임 에러란?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dirty="0" err="1"/>
              <a:t>프로그램</a:t>
            </a:r>
            <a:r>
              <a:rPr sz="2400" dirty="0"/>
              <a:t> </a:t>
            </a:r>
            <a:r>
              <a:rPr sz="2400" dirty="0" err="1"/>
              <a:t>실행</a:t>
            </a:r>
            <a:r>
              <a:rPr sz="2400" dirty="0"/>
              <a:t> </a:t>
            </a:r>
            <a:r>
              <a:rPr sz="2400" dirty="0" err="1"/>
              <a:t>중에</a:t>
            </a:r>
            <a:r>
              <a:rPr sz="2400" dirty="0"/>
              <a:t> </a:t>
            </a:r>
            <a:r>
              <a:rPr sz="2400" dirty="0" err="1"/>
              <a:t>발생하는</a:t>
            </a:r>
            <a:r>
              <a:rPr sz="2400" dirty="0"/>
              <a:t> </a:t>
            </a:r>
            <a:r>
              <a:rPr sz="2400" dirty="0" err="1"/>
              <a:t>에러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sz="2400" dirty="0" err="1"/>
              <a:t>컴파일은</a:t>
            </a:r>
            <a:r>
              <a:rPr sz="2400" dirty="0"/>
              <a:t> </a:t>
            </a:r>
            <a:r>
              <a:rPr sz="2400" dirty="0" err="1"/>
              <a:t>성공했으나</a:t>
            </a:r>
            <a:r>
              <a:rPr sz="2400" dirty="0"/>
              <a:t> </a:t>
            </a:r>
            <a:r>
              <a:rPr sz="2400" dirty="0" err="1"/>
              <a:t>실행</a:t>
            </a:r>
            <a:r>
              <a:rPr sz="2400" dirty="0"/>
              <a:t> 중 </a:t>
            </a:r>
            <a:r>
              <a:rPr sz="2400" dirty="0" err="1"/>
              <a:t>문제가</a:t>
            </a:r>
            <a:r>
              <a:rPr sz="2400" dirty="0"/>
              <a:t> </a:t>
            </a:r>
            <a:r>
              <a:rPr sz="2400" dirty="0" err="1"/>
              <a:t>발생</a:t>
            </a:r>
            <a:r>
              <a:rPr sz="2400" dirty="0"/>
              <a:t>.</a:t>
            </a:r>
          </a:p>
          <a:p>
            <a:pPr>
              <a:lnSpc>
                <a:spcPct val="150000"/>
              </a:lnSpc>
            </a:pPr>
            <a:r>
              <a:rPr sz="2400" dirty="0" err="1"/>
              <a:t>주요</a:t>
            </a:r>
            <a:r>
              <a:rPr sz="2400" dirty="0"/>
              <a:t> </a:t>
            </a:r>
            <a:r>
              <a:rPr sz="2400" dirty="0" err="1"/>
              <a:t>특징</a:t>
            </a:r>
            <a:r>
              <a:rPr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sz="2400" dirty="0" err="1"/>
              <a:t>예외</a:t>
            </a:r>
            <a:r>
              <a:rPr sz="2400" dirty="0"/>
              <a:t>(Exception)로 </a:t>
            </a:r>
            <a:r>
              <a:rPr sz="2400" dirty="0" err="1"/>
              <a:t>표시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 err="1"/>
              <a:t>프로그램</a:t>
            </a:r>
            <a:r>
              <a:rPr sz="2400" dirty="0"/>
              <a:t> </a:t>
            </a:r>
            <a:r>
              <a:rPr sz="2400" dirty="0" err="1"/>
              <a:t>실행</a:t>
            </a:r>
            <a:r>
              <a:rPr sz="2400" dirty="0"/>
              <a:t> 중 </a:t>
            </a:r>
            <a:r>
              <a:rPr sz="2400" dirty="0" err="1"/>
              <a:t>감지되므로</a:t>
            </a:r>
            <a:r>
              <a:rPr sz="2400" dirty="0"/>
              <a:t> </a:t>
            </a:r>
            <a:r>
              <a:rPr sz="2400" dirty="0" err="1"/>
              <a:t>디버깅</a:t>
            </a:r>
            <a:r>
              <a:rPr sz="2400" dirty="0"/>
              <a:t> </a:t>
            </a:r>
            <a:r>
              <a:rPr sz="2400" dirty="0" err="1"/>
              <a:t>필요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런타임</a:t>
            </a:r>
            <a:r>
              <a:rPr dirty="0"/>
              <a:t> </a:t>
            </a:r>
            <a:r>
              <a:rPr dirty="0" err="1"/>
              <a:t>에러</a:t>
            </a:r>
            <a:r>
              <a:rPr dirty="0"/>
              <a:t> </a:t>
            </a:r>
            <a:r>
              <a:rPr dirty="0" err="1"/>
              <a:t>예시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</a:t>
            </a:r>
            <a:r>
              <a:rPr dirty="0" err="1"/>
              <a:t>NullPointerException</a:t>
            </a:r>
            <a:r>
              <a:rPr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dirty="0"/>
              <a:t>2. </a:t>
            </a:r>
            <a:r>
              <a:rPr dirty="0" err="1"/>
              <a:t>ArrayIndexOutOfBoundsException</a:t>
            </a:r>
            <a:r>
              <a:rPr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E1F7A-E19D-C316-F573-8677DC81B364}"/>
              </a:ext>
            </a:extLst>
          </p:cNvPr>
          <p:cNvSpPr txBox="1"/>
          <p:nvPr/>
        </p:nvSpPr>
        <p:spPr>
          <a:xfrm>
            <a:off x="1094508" y="2217587"/>
            <a:ext cx="6784109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class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Main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static void </a:t>
            </a:r>
            <a:r>
              <a:rPr lang="en-US" altLang="ko-KR" sz="1400" dirty="0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main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(String[]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args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String text =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null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;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System.</a:t>
            </a:r>
            <a:r>
              <a:rPr lang="en-US" altLang="ko-KR" sz="1400" i="1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out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.println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text.length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());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A3973-7CA2-6F1F-58EB-74465E859C77}"/>
              </a:ext>
            </a:extLst>
          </p:cNvPr>
          <p:cNvSpPr txBox="1"/>
          <p:nvPr/>
        </p:nvSpPr>
        <p:spPr>
          <a:xfrm>
            <a:off x="1094507" y="4720471"/>
            <a:ext cx="6784109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class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Main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static void </a:t>
            </a:r>
            <a:r>
              <a:rPr lang="en-US" altLang="ko-KR" sz="1400" dirty="0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main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(String[]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args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[] numbers = {</a:t>
            </a:r>
            <a:r>
              <a:rPr lang="en-US" altLang="ko-KR" sz="1400" dirty="0">
                <a:solidFill>
                  <a:srgbClr val="2AACB8"/>
                </a:solidFill>
                <a:effectLst/>
                <a:latin typeface="Meslo LG M" panose="020B0609030804020204" pitchFamily="49" charset="0"/>
              </a:rPr>
              <a:t>1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2AACB8"/>
                </a:solidFill>
                <a:effectLst/>
                <a:latin typeface="Meslo LG M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2AACB8"/>
                </a:solidFill>
                <a:effectLst/>
                <a:latin typeface="Meslo LG M" panose="020B0609030804020204" pitchFamily="49" charset="0"/>
              </a:rPr>
              <a:t>3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};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System.</a:t>
            </a:r>
            <a:r>
              <a:rPr lang="en-US" altLang="ko-KR" sz="1400" i="1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out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.println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(numbers[</a:t>
            </a:r>
            <a:r>
              <a:rPr lang="en-US" altLang="ko-KR" sz="1400" dirty="0">
                <a:solidFill>
                  <a:srgbClr val="2AACB8"/>
                </a:solidFill>
                <a:effectLst/>
                <a:latin typeface="Meslo LG M" panose="020B0609030804020204" pitchFamily="49" charset="0"/>
              </a:rPr>
              <a:t>5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]);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 컴파일 에러와 런타임 에러 비교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37479A5-BE7F-9DD6-EFF3-AAA1391F0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335613"/>
              </p:ext>
            </p:extLst>
          </p:nvPr>
        </p:nvGraphicFramePr>
        <p:xfrm>
          <a:off x="457200" y="2394527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164">
                  <a:extLst>
                    <a:ext uri="{9D8B030D-6E8A-4147-A177-3AD203B41FA5}">
                      <a16:colId xmlns:a16="http://schemas.microsoft.com/office/drawing/2014/main" val="1996218759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1155247218"/>
                    </a:ext>
                  </a:extLst>
                </a:gridCol>
                <a:gridCol w="3588327">
                  <a:extLst>
                    <a:ext uri="{9D8B030D-6E8A-4147-A177-3AD203B41FA5}">
                      <a16:colId xmlns:a16="http://schemas.microsoft.com/office/drawing/2014/main" val="26064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컴파일 에러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런타임 에러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78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발생 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컴파일 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프로그램 실행 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07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문법 오류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타입 불일치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값 참조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배열 인덱스 초과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572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디버깅 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상대적으로 쉬움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비교적 어려움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3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프로그램 실행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실행 불가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실행 가능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에러 발생 시 종료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7909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디버깅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sz="2400" dirty="0"/>
              <a:t>### </a:t>
            </a:r>
            <a:r>
              <a:rPr sz="2400" dirty="0" err="1"/>
              <a:t>컴파일</a:t>
            </a:r>
            <a:r>
              <a:rPr sz="2400" dirty="0"/>
              <a:t> </a:t>
            </a:r>
            <a:r>
              <a:rPr sz="2400" dirty="0" err="1"/>
              <a:t>에러</a:t>
            </a:r>
            <a:r>
              <a:rPr sz="2400" dirty="0"/>
              <a:t> </a:t>
            </a:r>
            <a:r>
              <a:rPr sz="2400" dirty="0" err="1"/>
              <a:t>해결</a:t>
            </a:r>
            <a:r>
              <a:rPr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sz="2400" dirty="0" err="1"/>
              <a:t>컴파일러</a:t>
            </a:r>
            <a:r>
              <a:rPr sz="2400" dirty="0"/>
              <a:t> </a:t>
            </a:r>
            <a:r>
              <a:rPr sz="2400" dirty="0" err="1"/>
              <a:t>메시지</a:t>
            </a:r>
            <a:r>
              <a:rPr sz="2400" dirty="0"/>
              <a:t> </a:t>
            </a:r>
            <a:r>
              <a:rPr sz="2400" dirty="0" err="1"/>
              <a:t>확인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/>
              <a:t>IDE </a:t>
            </a:r>
            <a:r>
              <a:rPr sz="2400" dirty="0" err="1"/>
              <a:t>사용</a:t>
            </a:r>
            <a:endParaRPr sz="2400" dirty="0"/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r>
              <a:rPr sz="2400" dirty="0"/>
              <a:t>### </a:t>
            </a:r>
            <a:r>
              <a:rPr sz="2400" dirty="0" err="1"/>
              <a:t>런타임</a:t>
            </a:r>
            <a:r>
              <a:rPr sz="2400" dirty="0"/>
              <a:t> </a:t>
            </a:r>
            <a:r>
              <a:rPr sz="2400" dirty="0" err="1"/>
              <a:t>에러</a:t>
            </a:r>
            <a:r>
              <a:rPr sz="2400" dirty="0"/>
              <a:t> </a:t>
            </a:r>
            <a:r>
              <a:rPr sz="2400" dirty="0" err="1"/>
              <a:t>해결</a:t>
            </a:r>
            <a:r>
              <a:rPr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sz="2400" dirty="0" err="1"/>
              <a:t>로그</a:t>
            </a:r>
            <a:r>
              <a:rPr sz="2400" dirty="0"/>
              <a:t> </a:t>
            </a:r>
            <a:r>
              <a:rPr sz="2400" dirty="0" err="1"/>
              <a:t>확인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 err="1"/>
              <a:t>디버거</a:t>
            </a:r>
            <a:r>
              <a:rPr sz="2400" dirty="0"/>
              <a:t> </a:t>
            </a:r>
            <a:r>
              <a:rPr sz="2400" dirty="0" err="1"/>
              <a:t>활용</a:t>
            </a:r>
            <a:endParaRPr sz="2400" dirty="0"/>
          </a:p>
          <a:p>
            <a:pPr lvl="1">
              <a:lnSpc>
                <a:spcPct val="150000"/>
              </a:lnSpc>
            </a:pPr>
            <a:r>
              <a:rPr sz="2400" dirty="0" err="1"/>
              <a:t>예외</a:t>
            </a:r>
            <a:r>
              <a:rPr sz="2400" dirty="0"/>
              <a:t> </a:t>
            </a:r>
            <a:r>
              <a:rPr sz="2400" dirty="0" err="1"/>
              <a:t>처리</a:t>
            </a:r>
            <a:r>
              <a:rPr sz="2400" dirty="0"/>
              <a:t> (try-catch)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dirty="0" err="1"/>
              <a:t>컴파일</a:t>
            </a:r>
            <a:r>
              <a:rPr sz="2400" dirty="0"/>
              <a:t> </a:t>
            </a:r>
            <a:r>
              <a:rPr sz="2400" dirty="0" err="1"/>
              <a:t>에러는</a:t>
            </a:r>
            <a:r>
              <a:rPr sz="2400" dirty="0"/>
              <a:t> </a:t>
            </a:r>
            <a:r>
              <a:rPr sz="2400" dirty="0" err="1"/>
              <a:t>주로</a:t>
            </a:r>
            <a:r>
              <a:rPr sz="2400" dirty="0"/>
              <a:t> </a:t>
            </a:r>
            <a:r>
              <a:rPr sz="2400" dirty="0" err="1"/>
              <a:t>문법적</a:t>
            </a:r>
            <a:r>
              <a:rPr sz="2400" dirty="0"/>
              <a:t> </a:t>
            </a:r>
            <a:r>
              <a:rPr sz="2400" dirty="0" err="1"/>
              <a:t>오류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sz="2400" dirty="0" err="1"/>
              <a:t>코드</a:t>
            </a:r>
            <a:r>
              <a:rPr sz="2400" dirty="0"/>
              <a:t> </a:t>
            </a:r>
            <a:r>
              <a:rPr sz="2400" dirty="0" err="1"/>
              <a:t>품질</a:t>
            </a:r>
            <a:r>
              <a:rPr sz="2400" dirty="0"/>
              <a:t> </a:t>
            </a:r>
            <a:r>
              <a:rPr sz="2400" dirty="0" err="1"/>
              <a:t>개선에</a:t>
            </a:r>
            <a:r>
              <a:rPr sz="2400" dirty="0"/>
              <a:t> </a:t>
            </a:r>
            <a:r>
              <a:rPr sz="2400" dirty="0" err="1"/>
              <a:t>도움</a:t>
            </a:r>
            <a:r>
              <a:rPr sz="2400" dirty="0"/>
              <a:t>.</a:t>
            </a:r>
          </a:p>
          <a:p>
            <a:pPr>
              <a:lnSpc>
                <a:spcPct val="150000"/>
              </a:lnSpc>
            </a:pPr>
            <a:r>
              <a:rPr sz="2400" dirty="0" err="1"/>
              <a:t>런타임</a:t>
            </a:r>
            <a:r>
              <a:rPr sz="2400" dirty="0"/>
              <a:t> </a:t>
            </a:r>
            <a:r>
              <a:rPr sz="2400" dirty="0" err="1"/>
              <a:t>에러는</a:t>
            </a:r>
            <a:r>
              <a:rPr sz="2400" dirty="0"/>
              <a:t> </a:t>
            </a:r>
            <a:r>
              <a:rPr sz="2400" dirty="0" err="1"/>
              <a:t>실행</a:t>
            </a:r>
            <a:r>
              <a:rPr sz="2400" dirty="0"/>
              <a:t> 중 </a:t>
            </a:r>
            <a:r>
              <a:rPr sz="2400" dirty="0" err="1"/>
              <a:t>발생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sz="2400" dirty="0" err="1"/>
              <a:t>면밀한</a:t>
            </a:r>
            <a:r>
              <a:rPr sz="2400" dirty="0"/>
              <a:t> </a:t>
            </a:r>
            <a:r>
              <a:rPr sz="2400" dirty="0" err="1"/>
              <a:t>디버깅이</a:t>
            </a:r>
            <a:r>
              <a:rPr sz="2400" dirty="0"/>
              <a:t> </a:t>
            </a:r>
            <a:r>
              <a:rPr sz="2400" dirty="0" err="1"/>
              <a:t>필요</a:t>
            </a:r>
            <a:r>
              <a:rPr sz="2400" dirty="0"/>
              <a:t>.</a:t>
            </a:r>
          </a:p>
          <a:p>
            <a:pPr>
              <a:lnSpc>
                <a:spcPct val="150000"/>
              </a:lnSpc>
            </a:pPr>
            <a:r>
              <a:rPr sz="2400" dirty="0"/>
              <a:t>두 </a:t>
            </a:r>
            <a:r>
              <a:rPr sz="2400" dirty="0" err="1"/>
              <a:t>에러의</a:t>
            </a:r>
            <a:r>
              <a:rPr sz="2400" dirty="0"/>
              <a:t> </a:t>
            </a:r>
            <a:r>
              <a:rPr sz="2400" dirty="0" err="1"/>
              <a:t>차이를</a:t>
            </a:r>
            <a:r>
              <a:rPr sz="2400" dirty="0"/>
              <a:t> </a:t>
            </a:r>
            <a:r>
              <a:rPr sz="2400" dirty="0" err="1"/>
              <a:t>이해하면</a:t>
            </a:r>
            <a:r>
              <a:rPr sz="2400" dirty="0"/>
              <a:t> </a:t>
            </a:r>
            <a:r>
              <a:rPr sz="2400" dirty="0" err="1"/>
              <a:t>안정적인</a:t>
            </a:r>
            <a:r>
              <a:rPr sz="2400" dirty="0"/>
              <a:t> </a:t>
            </a:r>
            <a:r>
              <a:rPr sz="2400" dirty="0" err="1"/>
              <a:t>프로그램</a:t>
            </a:r>
            <a:r>
              <a:rPr sz="2400" dirty="0"/>
              <a:t> </a:t>
            </a:r>
            <a:r>
              <a:rPr sz="2400" dirty="0" err="1"/>
              <a:t>개발</a:t>
            </a:r>
            <a:r>
              <a:rPr sz="2400" dirty="0"/>
              <a:t> </a:t>
            </a:r>
            <a:r>
              <a:rPr sz="2400" dirty="0" err="1"/>
              <a:t>가능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534</Words>
  <Application>Microsoft Office PowerPoint</Application>
  <PresentationFormat>화면 슬라이드 쇼(4:3)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Meslo LG M</vt:lpstr>
      <vt:lpstr>Office Theme</vt:lpstr>
      <vt:lpstr>자바 컴파일 에러와 런타임 에러</vt:lpstr>
      <vt:lpstr>1. 개요</vt:lpstr>
      <vt:lpstr>2. 컴파일 에러란?</vt:lpstr>
      <vt:lpstr>컴파일 에러 예시</vt:lpstr>
      <vt:lpstr>3. 런타임 에러란?</vt:lpstr>
      <vt:lpstr>런타임 에러 예시</vt:lpstr>
      <vt:lpstr>4. 컴파일 에러와 런타임 에러 비교</vt:lpstr>
      <vt:lpstr>5. 디버깅 방법</vt:lpstr>
      <vt:lpstr>6. 결론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희표 홍</cp:lastModifiedBy>
  <cp:revision>4</cp:revision>
  <dcterms:created xsi:type="dcterms:W3CDTF">2013-01-27T09:14:16Z</dcterms:created>
  <dcterms:modified xsi:type="dcterms:W3CDTF">2024-12-11T16:39:10Z</dcterms:modified>
  <cp:category/>
</cp:coreProperties>
</file>