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11/7/2024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3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pic>
        <p:nvPicPr>
          <p:cNvPr id="24" name="Picture 3" descr="파란색과 분홍색의 추상적인 폭발">
            <a:extLst>
              <a:ext uri="{FF2B5EF4-FFF2-40B4-BE49-F238E27FC236}">
                <a16:creationId xmlns:a16="http://schemas.microsoft.com/office/drawing/2014/main" id="{C59639EB-EABC-9092-C36F-DB08FA55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8C5339A-4ACE-06C0-1D01-292FDF9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1850581"/>
            <a:ext cx="7063739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Spring Security</a:t>
            </a:r>
            <a:endParaRPr lang="ko-KR" altLang="en-US" dirty="0">
              <a:solidFill>
                <a:srgbClr val="FFFFFF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65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E48B2-0A9C-9C4A-211F-B518247D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95A46C-B177-5A02-FBCD-2296548E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43" y="1272028"/>
            <a:ext cx="4734586" cy="53061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0563FE-C2F9-D581-5657-53608618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사용자가 로그인을 시도할 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CA5AFFA-9701-5C9B-3B6E-D964D9E50C04}"/>
              </a:ext>
            </a:extLst>
          </p:cNvPr>
          <p:cNvSpPr txBox="1">
            <a:spLocks/>
          </p:cNvSpPr>
          <p:nvPr/>
        </p:nvSpPr>
        <p:spPr>
          <a:xfrm>
            <a:off x="5988022" y="1056629"/>
            <a:ext cx="5824885" cy="573696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9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1" dirty="0">
                <a:latin typeface="Malgun Gothic Semilight (본문)"/>
              </a:rPr>
              <a:t>인증을 완료하면 </a:t>
            </a:r>
            <a:r>
              <a:rPr lang="en-US" altLang="ko-KR" b="1" dirty="0">
                <a:latin typeface="Malgun Gothic Semilight (본문)"/>
              </a:rPr>
              <a:t>Principal, Credentials, Authorities, Authenticated </a:t>
            </a:r>
            <a:r>
              <a:rPr lang="ko-KR" altLang="en-US" b="1" dirty="0">
                <a:latin typeface="Malgun Gothic Semilight (본문)"/>
              </a:rPr>
              <a:t>여부를 설정한 </a:t>
            </a:r>
            <a:r>
              <a:rPr lang="en-US" altLang="ko-KR" b="1" dirty="0">
                <a:latin typeface="Malgun Gothic Semilight (본문)"/>
              </a:rPr>
              <a:t>Authentication </a:t>
            </a:r>
            <a:r>
              <a:rPr lang="ko-KR" altLang="en-US" b="1" dirty="0">
                <a:latin typeface="Malgun Gothic Semilight (본문)"/>
              </a:rPr>
              <a:t>객체를 반환</a:t>
            </a:r>
            <a:endParaRPr lang="en-US" altLang="ko-KR" b="1" dirty="0">
              <a:latin typeface="Malgun Gothic Semilight (본문)"/>
            </a:endParaRPr>
          </a:p>
          <a:p>
            <a:pPr lvl="1"/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Authentication </a:t>
            </a:r>
            <a:r>
              <a:rPr lang="ko-KR" altLang="en-US" b="1" dirty="0">
                <a:latin typeface="Malgun Gothic Semilight (본문)"/>
              </a:rPr>
              <a:t>내부 구조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>
                <a:latin typeface="Malgun Gothic Semilight (본문)"/>
              </a:rPr>
              <a:t>Principal: </a:t>
            </a:r>
            <a:r>
              <a:rPr lang="ko-KR" altLang="en-US" b="1" dirty="0">
                <a:latin typeface="Malgun Gothic Semilight (본문)"/>
              </a:rPr>
              <a:t>사용자 아이디 혹은 </a:t>
            </a:r>
            <a:r>
              <a:rPr lang="en-US" altLang="ko-KR" b="1" dirty="0">
                <a:latin typeface="Malgun Gothic Semilight (본문)"/>
              </a:rPr>
              <a:t>User(</a:t>
            </a:r>
            <a:r>
              <a:rPr lang="en-US" altLang="ko-KR" b="1" dirty="0" err="1">
                <a:latin typeface="Malgun Gothic Semilight (본문)"/>
              </a:rPr>
              <a:t>UserDetails</a:t>
            </a:r>
            <a:r>
              <a:rPr lang="en-US" altLang="ko-KR" b="1" dirty="0">
                <a:latin typeface="Malgun Gothic Semilight (본문)"/>
              </a:rPr>
              <a:t>)</a:t>
            </a:r>
            <a:r>
              <a:rPr lang="ko-KR" altLang="en-US" b="1" dirty="0">
                <a:latin typeface="Malgun Gothic Semilight (본문)"/>
              </a:rPr>
              <a:t>객체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>
                <a:latin typeface="Malgun Gothic Semilight (본문)"/>
              </a:rPr>
              <a:t>Credentials: </a:t>
            </a:r>
            <a:r>
              <a:rPr lang="ko-KR" altLang="en-US" b="1" dirty="0">
                <a:latin typeface="Malgun Gothic Semilight (본문)"/>
              </a:rPr>
              <a:t>사용자를 인증하기 위한 정보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>
                <a:latin typeface="Malgun Gothic Semilight (본문)"/>
              </a:rPr>
              <a:t>Authorities: </a:t>
            </a:r>
            <a:r>
              <a:rPr lang="ko-KR" altLang="en-US" b="1" dirty="0">
                <a:latin typeface="Malgun Gothic Semilight (본문)"/>
              </a:rPr>
              <a:t>인증된 사용자의 권한 목록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>
                <a:latin typeface="Malgun Gothic Semilight (본문)"/>
              </a:rPr>
              <a:t>Authenticated: </a:t>
            </a:r>
            <a:r>
              <a:rPr lang="ko-KR" altLang="en-US" b="1" dirty="0">
                <a:latin typeface="Malgun Gothic Semilight (본문)"/>
              </a:rPr>
              <a:t>사용자가 인증되었는지 여부</a:t>
            </a:r>
            <a:endParaRPr lang="en-US" altLang="ko-KR" b="1" dirty="0">
              <a:latin typeface="Malgun Gothic Semilight (본문)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38BEB8-EC68-9CF2-D399-B713E01D3EE7}"/>
              </a:ext>
            </a:extLst>
          </p:cNvPr>
          <p:cNvSpPr/>
          <p:nvPr/>
        </p:nvSpPr>
        <p:spPr>
          <a:xfrm rot="19096695">
            <a:off x="2977866" y="3122577"/>
            <a:ext cx="787940" cy="836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0EA62-63D6-C2D9-F7DB-31E08416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84AB-4862-3737-BB58-C2C15369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사용자가 로그인을 시도할 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0C74999-EE00-E6CB-5DEA-6BCDF783C09C}"/>
              </a:ext>
            </a:extLst>
          </p:cNvPr>
          <p:cNvSpPr txBox="1">
            <a:spLocks/>
          </p:cNvSpPr>
          <p:nvPr/>
        </p:nvSpPr>
        <p:spPr>
          <a:xfrm>
            <a:off x="5988022" y="681036"/>
            <a:ext cx="5824885" cy="573696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10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>
                <a:latin typeface="Malgun Gothic Semilight (본문)"/>
              </a:rPr>
              <a:t>9</a:t>
            </a:r>
            <a:r>
              <a:rPr lang="ko-KR" altLang="en-US" b="1" dirty="0">
                <a:latin typeface="Malgun Gothic Semilight (본문)"/>
              </a:rPr>
              <a:t>단계에서 반환된 객체를 관련 </a:t>
            </a:r>
            <a:r>
              <a:rPr lang="en-US" altLang="ko-KR" b="1" dirty="0">
                <a:latin typeface="Malgun Gothic Semilight (본문)"/>
              </a:rPr>
              <a:t>Authentication Filter</a:t>
            </a:r>
            <a:r>
              <a:rPr lang="ko-KR" altLang="en-US" b="1" dirty="0">
                <a:latin typeface="Malgun Gothic Semilight (본문)"/>
              </a:rPr>
              <a:t>로 반환</a:t>
            </a:r>
            <a:endParaRPr lang="en-US" altLang="ko-KR" b="1" dirty="0">
              <a:latin typeface="Malgun Gothic Semilight (본문)"/>
            </a:endParaRPr>
          </a:p>
          <a:p>
            <a:pPr lvl="1"/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11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 err="1">
                <a:latin typeface="Malgun Gothic Semilight (본문)"/>
              </a:rPr>
              <a:t>SecurityContextHolder</a:t>
            </a:r>
            <a:r>
              <a:rPr lang="ko-KR" altLang="en-US" b="1" dirty="0">
                <a:latin typeface="Malgun Gothic Semilight (본문)"/>
              </a:rPr>
              <a:t>는 </a:t>
            </a:r>
            <a:r>
              <a:rPr lang="en-US" altLang="ko-KR" b="1" dirty="0" err="1">
                <a:latin typeface="Malgun Gothic Semilight (본문)"/>
              </a:rPr>
              <a:t>SecuritySession</a:t>
            </a:r>
            <a:r>
              <a:rPr lang="ko-KR" altLang="en-US" b="1" dirty="0">
                <a:latin typeface="Malgun Gothic Semilight (본문)"/>
              </a:rPr>
              <a:t>에 있는 </a:t>
            </a:r>
            <a:r>
              <a:rPr lang="en-US" altLang="ko-KR" b="1" dirty="0" err="1">
                <a:latin typeface="Malgun Gothic Semilight (본문)"/>
              </a:rPr>
              <a:t>SecurityContext</a:t>
            </a:r>
            <a:r>
              <a:rPr lang="ko-KR" altLang="en-US" b="1" dirty="0">
                <a:latin typeface="Malgun Gothic Semilight (본문)"/>
              </a:rPr>
              <a:t>에 </a:t>
            </a:r>
            <a:r>
              <a:rPr lang="en-US" altLang="ko-KR" b="1" dirty="0">
                <a:latin typeface="Malgun Gothic Semilight (본문)"/>
              </a:rPr>
              <a:t>Authentication </a:t>
            </a:r>
            <a:r>
              <a:rPr lang="ko-KR" altLang="en-US" b="1" dirty="0">
                <a:latin typeface="Malgun Gothic Semilight (본문)"/>
              </a:rPr>
              <a:t>객체를 저장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 err="1">
                <a:latin typeface="Malgun Gothic Semilight (본문)"/>
              </a:rPr>
              <a:t>SecurityContext</a:t>
            </a:r>
            <a:endParaRPr lang="en-US" altLang="ko-KR" b="1" dirty="0">
              <a:latin typeface="Malgun Gothic Semilight (본문)"/>
            </a:endParaRPr>
          </a:p>
          <a:p>
            <a:pPr lvl="2"/>
            <a:r>
              <a:rPr lang="en-US" altLang="ko-KR" b="1" dirty="0">
                <a:latin typeface="Malgun Gothic Semilight (본문)"/>
              </a:rPr>
              <a:t>Authentication </a:t>
            </a:r>
            <a:r>
              <a:rPr lang="ko-KR" altLang="en-US" b="1" dirty="0">
                <a:latin typeface="Malgun Gothic Semilight (본문)"/>
              </a:rPr>
              <a:t>객체가 직접 </a:t>
            </a:r>
            <a:r>
              <a:rPr lang="ko-KR" altLang="en-US" b="1">
                <a:latin typeface="Malgun Gothic Semilight (본문)"/>
              </a:rPr>
              <a:t>저장되는 컨테이너</a:t>
            </a:r>
            <a:endParaRPr lang="en-US" altLang="ko-KR" b="1" dirty="0">
              <a:latin typeface="Malgun Gothic Semilight (본문)"/>
            </a:endParaRPr>
          </a:p>
          <a:p>
            <a:pPr lvl="2"/>
            <a:r>
              <a:rPr lang="ko-KR" altLang="en-US" b="1" dirty="0">
                <a:latin typeface="Malgun Gothic Semilight (본문)"/>
              </a:rPr>
              <a:t>필요시 언제든 </a:t>
            </a:r>
            <a:r>
              <a:rPr lang="en-US" altLang="ko-KR" b="1" dirty="0" err="1">
                <a:latin typeface="Malgun Gothic Semilight (본문)"/>
              </a:rPr>
              <a:t>SecurityContext</a:t>
            </a:r>
            <a:r>
              <a:rPr lang="ko-KR" altLang="en-US" b="1" dirty="0">
                <a:latin typeface="Malgun Gothic Semilight (본문)"/>
              </a:rPr>
              <a:t>에서 </a:t>
            </a:r>
            <a:r>
              <a:rPr lang="en-US" altLang="ko-KR" b="1" dirty="0">
                <a:latin typeface="Malgun Gothic Semilight (본문)"/>
              </a:rPr>
              <a:t>Authentication </a:t>
            </a:r>
            <a:r>
              <a:rPr lang="ko-KR" altLang="en-US" b="1" dirty="0">
                <a:latin typeface="Malgun Gothic Semilight (본문)"/>
              </a:rPr>
              <a:t>객체를 가져올 수 있음</a:t>
            </a:r>
            <a:endParaRPr lang="en-US" altLang="ko-KR" b="1" dirty="0">
              <a:latin typeface="Malgun Gothic Semilight (본문)"/>
            </a:endParaRPr>
          </a:p>
          <a:p>
            <a:pPr lvl="2"/>
            <a:r>
              <a:rPr lang="ko-KR" altLang="en-US" b="1" dirty="0">
                <a:latin typeface="Malgun Gothic Semilight (본문)"/>
              </a:rPr>
              <a:t>동일 스레드 내에서 전역적으로 접근 가능하도록 설계</a:t>
            </a:r>
            <a:endParaRPr lang="en-US" altLang="ko-KR" b="1" dirty="0">
              <a:latin typeface="Malgun Gothic Semilight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DAD80-63BA-11B6-3959-74B12E44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9" y="1635778"/>
            <a:ext cx="5246523" cy="3930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D90B39-B689-3FB8-8596-166769D0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9" y="4039979"/>
            <a:ext cx="3721435" cy="25215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24BB7F-3233-3693-2F52-CF176BB94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73" y="6037667"/>
            <a:ext cx="7894187" cy="3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C84B-9972-B4CF-BFEB-EAF254B9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DFAFE-7219-1606-1738-4CC623EE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DE7841-1C33-CDA7-D573-EC8374D4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242240"/>
            <a:ext cx="885948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8D0E9-60CE-0A1C-65D7-5C7BE70A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-298066"/>
            <a:ext cx="1065911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전체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1A260-72FE-04D5-575E-7D51401A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73" y="956785"/>
            <a:ext cx="8011643" cy="5391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D86DE8-4254-D92A-11A1-B6CD1A23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27" y="4708695"/>
            <a:ext cx="2856436" cy="19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9B81-7E27-EEF6-A3E6-B31479C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사용자가 로그인을 시도할 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536883-B5FA-CFC7-D5D4-0F3AE861470B}"/>
              </a:ext>
            </a:extLst>
          </p:cNvPr>
          <p:cNvSpPr txBox="1">
            <a:spLocks/>
          </p:cNvSpPr>
          <p:nvPr/>
        </p:nvSpPr>
        <p:spPr>
          <a:xfrm>
            <a:off x="755650" y="3938647"/>
            <a:ext cx="4588078" cy="27188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endParaRPr lang="en-US" altLang="ko-KR" b="1" dirty="0"/>
          </a:p>
          <a:p>
            <a:pPr lvl="1"/>
            <a:r>
              <a:rPr lang="ko-KR" altLang="en-US" b="1" dirty="0"/>
              <a:t>로그인</a:t>
            </a:r>
            <a:endParaRPr lang="en-US" altLang="ko-KR" b="1" dirty="0"/>
          </a:p>
          <a:p>
            <a:pPr lvl="1"/>
            <a:r>
              <a:rPr lang="ko-KR" altLang="en-US" b="1" dirty="0"/>
              <a:t>클라이언트로부터 로그인 정보와 함께 인증 요청을 하게 되면 </a:t>
            </a:r>
            <a:r>
              <a:rPr lang="en-US" altLang="ko-KR" b="1" dirty="0" err="1"/>
              <a:t>AuthenticationFilter</a:t>
            </a:r>
            <a:r>
              <a:rPr lang="ko-KR" altLang="en-US" b="1" dirty="0"/>
              <a:t>에서 인증 및 권한 부여의 목적으로 </a:t>
            </a:r>
            <a:r>
              <a:rPr lang="ko-KR" altLang="en-US" b="1" dirty="0">
                <a:solidFill>
                  <a:srgbClr val="00B0F0"/>
                </a:solidFill>
              </a:rPr>
              <a:t>일련의 필터</a:t>
            </a:r>
            <a:r>
              <a:rPr lang="ko-KR" altLang="en-US" b="1" dirty="0"/>
              <a:t>를 거치게 됨</a:t>
            </a:r>
            <a:endParaRPr lang="en-US" altLang="ko-KR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57CE902-AB60-A638-D774-A42A6F574558}"/>
              </a:ext>
            </a:extLst>
          </p:cNvPr>
          <p:cNvSpPr txBox="1">
            <a:spLocks/>
          </p:cNvSpPr>
          <p:nvPr/>
        </p:nvSpPr>
        <p:spPr>
          <a:xfrm>
            <a:off x="6011694" y="3938647"/>
            <a:ext cx="5956570" cy="322847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endParaRPr lang="en-US" altLang="ko-KR" b="1" dirty="0"/>
          </a:p>
          <a:p>
            <a:pPr lvl="1"/>
            <a:r>
              <a:rPr lang="ko-KR" altLang="en-US" b="1" dirty="0"/>
              <a:t>인증 요청에서 </a:t>
            </a:r>
            <a:r>
              <a:rPr lang="en-US" altLang="ko-KR" b="1" dirty="0" err="1"/>
              <a:t>AuthenticationFilter</a:t>
            </a:r>
            <a:r>
              <a:rPr lang="ko-KR" altLang="en-US" b="1" dirty="0"/>
              <a:t>에 의해 유저의 이름과 패스워드를 추출</a:t>
            </a:r>
            <a:endParaRPr lang="en-US" altLang="ko-KR" b="1" dirty="0"/>
          </a:p>
          <a:p>
            <a:pPr lvl="1"/>
            <a:r>
              <a:rPr lang="ko-KR" altLang="en-US" b="1" dirty="0"/>
              <a:t>추출된 정보를 기반으로 </a:t>
            </a:r>
            <a:r>
              <a:rPr lang="ko-KR" altLang="en-US" b="1" dirty="0">
                <a:solidFill>
                  <a:srgbClr val="FF0000"/>
                </a:solidFill>
              </a:rPr>
              <a:t>토큰</a:t>
            </a:r>
            <a:r>
              <a:rPr lang="ko-KR" altLang="en-US" b="1" dirty="0"/>
              <a:t>이 생성</a:t>
            </a:r>
            <a:endParaRPr lang="en-US" altLang="ko-KR" b="1" dirty="0"/>
          </a:p>
          <a:p>
            <a:pPr lvl="1"/>
            <a:r>
              <a:rPr lang="ko-KR" altLang="en-US" b="1" dirty="0"/>
              <a:t>생성된 </a:t>
            </a:r>
            <a:r>
              <a:rPr lang="en-US" altLang="ko-KR" b="1" dirty="0"/>
              <a:t>Token</a:t>
            </a:r>
            <a:r>
              <a:rPr lang="ko-KR" altLang="en-US" b="1" dirty="0"/>
              <a:t>은 </a:t>
            </a:r>
            <a:r>
              <a:rPr lang="en-US" altLang="ko-KR" b="1" dirty="0"/>
              <a:t>authenticate()</a:t>
            </a:r>
            <a:r>
              <a:rPr lang="ko-KR" altLang="en-US" b="1" dirty="0"/>
              <a:t>를 통해 </a:t>
            </a:r>
            <a:r>
              <a:rPr lang="en-US" altLang="ko-KR" b="1" dirty="0"/>
              <a:t>Provider Manager</a:t>
            </a:r>
            <a:r>
              <a:rPr lang="ko-KR" altLang="en-US" b="1" dirty="0"/>
              <a:t>로 넘어가게 됨 </a:t>
            </a:r>
            <a:r>
              <a:rPr lang="en-US" altLang="ko-KR" b="1" dirty="0">
                <a:solidFill>
                  <a:srgbClr val="00B050"/>
                </a:solidFill>
              </a:rPr>
              <a:t>(3</a:t>
            </a:r>
            <a:r>
              <a:rPr lang="ko-KR" altLang="en-US" b="1" dirty="0">
                <a:solidFill>
                  <a:srgbClr val="00B050"/>
                </a:solidFill>
              </a:rPr>
              <a:t>단계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A69548-EC9C-2C38-8B22-C96448D0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60" y="1208629"/>
            <a:ext cx="4588079" cy="273405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C71C56-CCE0-664E-D077-939FD0665FC7}"/>
              </a:ext>
            </a:extLst>
          </p:cNvPr>
          <p:cNvSpPr/>
          <p:nvPr/>
        </p:nvSpPr>
        <p:spPr>
          <a:xfrm>
            <a:off x="4260715" y="1208629"/>
            <a:ext cx="1750979" cy="7563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DF79-9E28-E9B2-4C2A-B5538161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Authentication Filter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0CE72-7287-2F40-D5BE-3FDD9315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690688"/>
            <a:ext cx="9316750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20C56-B393-21D5-45D0-70BBCCC66C15}"/>
              </a:ext>
            </a:extLst>
          </p:cNvPr>
          <p:cNvSpPr txBox="1"/>
          <p:nvPr/>
        </p:nvSpPr>
        <p:spPr>
          <a:xfrm>
            <a:off x="777240" y="2421653"/>
            <a:ext cx="931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Malgun Gothic Semilight (본문)"/>
              </a:rPr>
              <a:t>1. </a:t>
            </a:r>
            <a:r>
              <a:rPr lang="en-US" altLang="ko-KR" b="1" dirty="0" err="1">
                <a:latin typeface="Malgun Gothic Semilight (본문)"/>
              </a:rPr>
              <a:t>attemptAuthentication</a:t>
            </a:r>
            <a:r>
              <a:rPr lang="en-US" altLang="ko-KR" b="1" dirty="0">
                <a:latin typeface="Malgun Gothic Semilight (본문)"/>
              </a:rPr>
              <a:t>()</a:t>
            </a:r>
            <a:r>
              <a:rPr lang="ko-KR" altLang="en-US" b="1" dirty="0">
                <a:latin typeface="Malgun Gothic Semilight (본문)"/>
              </a:rPr>
              <a:t>이라는 메서드가 필터 내부에 존재</a:t>
            </a:r>
            <a:br>
              <a:rPr lang="en-US" altLang="ko-KR" b="1" dirty="0">
                <a:latin typeface="Malgun Gothic Semilight (본문)"/>
              </a:rPr>
            </a:br>
            <a:r>
              <a:rPr lang="en-US" altLang="ko-KR" b="1" dirty="0">
                <a:latin typeface="Malgun Gothic Semilight (본문)"/>
              </a:rPr>
              <a:t>2. </a:t>
            </a:r>
            <a:r>
              <a:rPr lang="ko-KR" altLang="en-US" b="1" dirty="0">
                <a:latin typeface="Malgun Gothic Semilight (본문)"/>
              </a:rPr>
              <a:t>수신하는 </a:t>
            </a:r>
            <a:r>
              <a:rPr lang="en-US" altLang="ko-KR" b="1" dirty="0">
                <a:latin typeface="Malgun Gothic Semilight (본문)"/>
              </a:rPr>
              <a:t>http</a:t>
            </a:r>
            <a:r>
              <a:rPr lang="ko-KR" altLang="en-US" b="1" dirty="0">
                <a:latin typeface="Malgun Gothic Semilight (본문)"/>
              </a:rPr>
              <a:t>의 출력 요청으로부터 유저 네임과 비밀번호를 추출</a:t>
            </a:r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3. </a:t>
            </a:r>
            <a:r>
              <a:rPr lang="ko-KR" altLang="en-US" b="1" dirty="0">
                <a:latin typeface="Malgun Gothic Semilight (본문)"/>
              </a:rPr>
              <a:t>추출한 유저 네임과 비밀번호의 도움으로 </a:t>
            </a:r>
            <a:r>
              <a:rPr lang="ko-KR" altLang="en-US" b="1" dirty="0">
                <a:solidFill>
                  <a:srgbClr val="FF0000"/>
                </a:solidFill>
                <a:latin typeface="Malgun Gothic Semilight (본문)"/>
              </a:rPr>
              <a:t>토큰</a:t>
            </a:r>
            <a:r>
              <a:rPr lang="ko-KR" altLang="en-US" b="1" dirty="0">
                <a:latin typeface="Malgun Gothic Semilight (본문)"/>
              </a:rPr>
              <a:t>을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988BB8-D9C6-B4FF-8A6D-A8BE0A47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3513018"/>
            <a:ext cx="941201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3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59764-AC1C-EA8C-76D3-BE32907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인증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vs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인가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E25964-10DE-5026-7C9F-F5E811518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527" y="1526480"/>
            <a:ext cx="7068536" cy="1409897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11EEBB-D75A-3354-B1E1-1254C28D3011}"/>
              </a:ext>
            </a:extLst>
          </p:cNvPr>
          <p:cNvSpPr txBox="1">
            <a:spLocks/>
          </p:cNvSpPr>
          <p:nvPr/>
        </p:nvSpPr>
        <p:spPr>
          <a:xfrm>
            <a:off x="950203" y="3429000"/>
            <a:ext cx="4588078" cy="271882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831CA1-98B3-0431-6882-503B35A4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97" y="2900235"/>
            <a:ext cx="89979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인증(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Authentication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 해당 사용자가 본인이 맞는지를 확인하는 절차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인가(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Authorization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 인증된 사용자가 요청한 자원에 접근 가능한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지를 결정하는 절차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280FEC4-77D1-DC0B-364D-81DF7722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97" y="4184551"/>
            <a:ext cx="92228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Securit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는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기본적으로 인증 절차를 거친 후에 인가 절차를 진행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인가 과정에서 해당 리소스에 대한 접근 권한이 있는지 확인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인증과 인가를 위해 Principal을 아이디로,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Credential을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비밀번호로 사용하는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EE2323"/>
                </a:solidFill>
                <a:effectLst/>
                <a:latin typeface="Arial Unicode MS"/>
              </a:rPr>
              <a:t>Credential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EE2323"/>
                </a:solidFill>
                <a:effectLst/>
                <a:latin typeface="Arial Unicode MS"/>
              </a:rPr>
              <a:t> 기반의 인증 방식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을 사용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Principal(접근 주체): 보호받는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접근하는 대상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Credential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(비밀번호):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접근하는 대상의 비밀번호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4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19774-92A7-8A21-87B0-1DDD6FD4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082C-609C-2F72-3417-BC939965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사용자가 로그인을 시도할 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3D5B8DA-8E91-8059-B154-619133E76460}"/>
              </a:ext>
            </a:extLst>
          </p:cNvPr>
          <p:cNvSpPr txBox="1">
            <a:spLocks/>
          </p:cNvSpPr>
          <p:nvPr/>
        </p:nvSpPr>
        <p:spPr>
          <a:xfrm>
            <a:off x="5988021" y="2199028"/>
            <a:ext cx="5824885" cy="425047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Malgun Gothic Semilight (본문)"/>
              </a:rPr>
              <a:t>3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 err="1">
                <a:latin typeface="Malgun Gothic Semilight (본문)"/>
              </a:rPr>
              <a:t>ProviderManager</a:t>
            </a:r>
            <a:r>
              <a:rPr lang="en-US" altLang="ko-KR" b="1" dirty="0">
                <a:latin typeface="Malgun Gothic Semilight (본문)"/>
              </a:rPr>
              <a:t> </a:t>
            </a:r>
            <a:r>
              <a:rPr lang="ko-KR" altLang="en-US" b="1" dirty="0">
                <a:latin typeface="Malgun Gothic Semilight (본문)"/>
              </a:rPr>
              <a:t>클래스의 내부 변수로 </a:t>
            </a:r>
            <a:r>
              <a:rPr lang="en-US" altLang="ko-KR" b="1" dirty="0" err="1">
                <a:latin typeface="Malgun Gothic Semilight (본문)"/>
              </a:rPr>
              <a:t>AuthenicationProvider</a:t>
            </a:r>
            <a:r>
              <a:rPr lang="ko-KR" altLang="en-US" b="1" dirty="0">
                <a:latin typeface="Malgun Gothic Semilight (본문)"/>
              </a:rPr>
              <a:t>를 </a:t>
            </a:r>
            <a:r>
              <a:rPr lang="ko-KR" altLang="en-US" b="1" dirty="0">
                <a:solidFill>
                  <a:srgbClr val="7030A0"/>
                </a:solidFill>
                <a:latin typeface="Malgun Gothic Semilight (본문)"/>
              </a:rPr>
              <a:t>리스트</a:t>
            </a:r>
            <a:r>
              <a:rPr lang="ko-KR" altLang="en-US" b="1" dirty="0">
                <a:latin typeface="Malgun Gothic Semilight (본문)"/>
              </a:rPr>
              <a:t>로 관리하고 있음 </a:t>
            </a:r>
            <a:r>
              <a:rPr lang="en-US" altLang="ko-KR" b="1" dirty="0">
                <a:solidFill>
                  <a:srgbClr val="7030A0"/>
                </a:solidFill>
                <a:latin typeface="Malgun Gothic Semilight (본문)"/>
              </a:rPr>
              <a:t>(</a:t>
            </a:r>
            <a:r>
              <a:rPr lang="ko-KR" altLang="en-US" b="1" dirty="0">
                <a:solidFill>
                  <a:srgbClr val="7030A0"/>
                </a:solidFill>
                <a:latin typeface="Malgun Gothic Semilight (본문)"/>
              </a:rPr>
              <a:t>사용자의 </a:t>
            </a:r>
            <a:r>
              <a:rPr lang="en-US" altLang="ko-KR" b="1" dirty="0">
                <a:solidFill>
                  <a:srgbClr val="7030A0"/>
                </a:solidFill>
                <a:latin typeface="Malgun Gothic Semilight (본문)"/>
              </a:rPr>
              <a:t>(</a:t>
            </a:r>
            <a:r>
              <a:rPr lang="ko-KR" altLang="en-US" b="1" dirty="0">
                <a:solidFill>
                  <a:srgbClr val="7030A0"/>
                </a:solidFill>
                <a:latin typeface="Malgun Gothic Semilight (본문)"/>
              </a:rPr>
              <a:t>로그인</a:t>
            </a:r>
            <a:r>
              <a:rPr lang="en-US" altLang="ko-KR" b="1" dirty="0">
                <a:solidFill>
                  <a:srgbClr val="7030A0"/>
                </a:solidFill>
                <a:latin typeface="Malgun Gothic Semilight (본문)"/>
              </a:rPr>
              <a:t>)</a:t>
            </a:r>
            <a:r>
              <a:rPr lang="ko-KR" altLang="en-US" b="1" dirty="0">
                <a:solidFill>
                  <a:srgbClr val="7030A0"/>
                </a:solidFill>
                <a:latin typeface="Malgun Gothic Semilight (본문)"/>
              </a:rPr>
              <a:t> 정보 리스트 </a:t>
            </a:r>
            <a:r>
              <a:rPr lang="en-US" altLang="ko-KR" b="1" dirty="0">
                <a:solidFill>
                  <a:srgbClr val="7030A0"/>
                </a:solidFill>
                <a:latin typeface="Malgun Gothic Semilight (본문)"/>
              </a:rPr>
              <a:t>- </a:t>
            </a:r>
            <a:r>
              <a:rPr lang="ko-KR" altLang="en-US" b="1" dirty="0">
                <a:solidFill>
                  <a:srgbClr val="7030A0"/>
                </a:solidFill>
                <a:latin typeface="Malgun Gothic Semilight (본문)"/>
              </a:rPr>
              <a:t>가은</a:t>
            </a:r>
            <a:r>
              <a:rPr lang="en-US" altLang="ko-KR" b="1" dirty="0">
                <a:solidFill>
                  <a:srgbClr val="7030A0"/>
                </a:solidFill>
                <a:latin typeface="Malgun Gothic Semilight (본문)"/>
              </a:rPr>
              <a:t>)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  <a:latin typeface="Malgun Gothic Semilight (본문)"/>
              </a:rPr>
              <a:t>authenicate</a:t>
            </a:r>
            <a:r>
              <a:rPr lang="en-US" altLang="ko-KR" b="1" dirty="0">
                <a:solidFill>
                  <a:srgbClr val="FF0000"/>
                </a:solidFill>
                <a:latin typeface="Malgun Gothic Semilight (본문)"/>
              </a:rPr>
              <a:t>() </a:t>
            </a:r>
            <a:r>
              <a:rPr lang="ko-KR" altLang="en-US" b="1" dirty="0">
                <a:latin typeface="Malgun Gothic Semilight (본문)"/>
              </a:rPr>
              <a:t>메서드에서 </a:t>
            </a:r>
            <a:r>
              <a:rPr lang="en-US" altLang="ko-KR" b="1" dirty="0">
                <a:latin typeface="Malgun Gothic Semilight (본문)"/>
              </a:rPr>
              <a:t>provider </a:t>
            </a:r>
            <a:r>
              <a:rPr lang="ko-KR" altLang="en-US" b="1" dirty="0">
                <a:latin typeface="Malgun Gothic Semilight (본문)"/>
              </a:rPr>
              <a:t>클래스의 </a:t>
            </a:r>
            <a:r>
              <a:rPr lang="en-US" altLang="ko-KR" b="1" dirty="0">
                <a:solidFill>
                  <a:schemeClr val="tx1"/>
                </a:solidFill>
                <a:latin typeface="Malgun Gothic Semilight (본문)"/>
              </a:rPr>
              <a:t>supports() </a:t>
            </a:r>
            <a:r>
              <a:rPr lang="ko-KR" altLang="en-US" b="1" dirty="0">
                <a:latin typeface="Malgun Gothic Semilight (본문)"/>
              </a:rPr>
              <a:t>메서드를 호출하며 인증 메커니즘을 수행</a:t>
            </a:r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4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0" i="0" dirty="0">
                <a:effectLst/>
                <a:latin typeface="Malgun Gothic Semilight (본문)"/>
              </a:rPr>
              <a:t>처리 가능한 </a:t>
            </a:r>
            <a:r>
              <a:rPr lang="en-US" altLang="ko-KR" b="1" i="0" dirty="0">
                <a:effectLst/>
                <a:latin typeface="Malgun Gothic Semilight (본문)"/>
              </a:rPr>
              <a:t>Provider</a:t>
            </a:r>
            <a:r>
              <a:rPr lang="ko-KR" altLang="en-US" b="1" i="0" dirty="0">
                <a:effectLst/>
                <a:latin typeface="Malgun Gothic Semilight (본문)"/>
              </a:rPr>
              <a:t>를 </a:t>
            </a:r>
            <a:r>
              <a:rPr lang="ko-KR" altLang="en-US" b="0" i="0" dirty="0">
                <a:effectLst/>
                <a:latin typeface="Malgun Gothic Semilight (본문)"/>
              </a:rPr>
              <a:t>선택</a:t>
            </a:r>
            <a:endParaRPr lang="en-US" altLang="ko-KR" b="0" i="0" dirty="0">
              <a:effectLst/>
              <a:latin typeface="Malgun Gothic Semilight (본문)"/>
            </a:endParaRPr>
          </a:p>
          <a:p>
            <a:pPr lvl="1"/>
            <a:r>
              <a:rPr lang="en-US" altLang="ko-KR" b="1" dirty="0" err="1">
                <a:latin typeface="Malgun Gothic Semilight (본문)"/>
              </a:rPr>
              <a:t>DaoAuthenicationProvider</a:t>
            </a:r>
            <a:r>
              <a:rPr lang="en-US" altLang="ko-KR" b="1" dirty="0">
                <a:latin typeface="Malgun Gothic Semilight (본문)"/>
              </a:rPr>
              <a:t> (</a:t>
            </a:r>
            <a:r>
              <a:rPr lang="en-US" altLang="ko-KR" b="1" dirty="0" err="1">
                <a:solidFill>
                  <a:srgbClr val="00B0F0"/>
                </a:solidFill>
                <a:latin typeface="Malgun Gothic Semilight (본문)"/>
              </a:rPr>
              <a:t>retrieveUser</a:t>
            </a:r>
            <a:r>
              <a:rPr lang="en-US" altLang="ko-KR" b="1" dirty="0">
                <a:solidFill>
                  <a:srgbClr val="00B0F0"/>
                </a:solidFill>
                <a:latin typeface="Malgun Gothic Semilight (본문)"/>
              </a:rPr>
              <a:t>()</a:t>
            </a:r>
            <a:r>
              <a:rPr lang="en-US" altLang="ko-KR" b="1" dirty="0">
                <a:latin typeface="Malgun Gothic Semilight (본문)"/>
              </a:rPr>
              <a:t>)</a:t>
            </a:r>
            <a:br>
              <a:rPr lang="en-US" altLang="ko-KR" b="1" dirty="0">
                <a:latin typeface="Malgun Gothic Semilight (본문)"/>
              </a:rPr>
            </a:br>
            <a:r>
              <a:rPr lang="en-US" altLang="ko-KR" b="1" dirty="0">
                <a:latin typeface="Malgun Gothic Semilight (본문)"/>
              </a:rPr>
              <a:t>: </a:t>
            </a:r>
            <a:r>
              <a:rPr lang="ko-KR" altLang="en-US" b="1" dirty="0">
                <a:latin typeface="Malgun Gothic Semilight (본문)"/>
              </a:rPr>
              <a:t>유저 이름과 비밀번호를 사용한 </a:t>
            </a:r>
            <a:r>
              <a:rPr lang="ko-KR" altLang="en-US" b="1" dirty="0">
                <a:solidFill>
                  <a:srgbClr val="00B0F0"/>
                </a:solidFill>
                <a:latin typeface="Malgun Gothic Semilight (본문)"/>
              </a:rPr>
              <a:t>인증 처리</a:t>
            </a:r>
            <a:endParaRPr lang="en-US" altLang="ko-KR" b="1" dirty="0">
              <a:solidFill>
                <a:srgbClr val="00B0F0"/>
              </a:solidFill>
              <a:latin typeface="Malgun Gothic Semilight (본문)"/>
            </a:endParaRPr>
          </a:p>
          <a:p>
            <a:pPr lvl="1"/>
            <a:r>
              <a:rPr lang="en-US" altLang="ko-KR" b="1" dirty="0" err="1">
                <a:latin typeface="Malgun Gothic Semilight (본문)"/>
              </a:rPr>
              <a:t>JwtAuthenicationProvider</a:t>
            </a:r>
            <a:br>
              <a:rPr lang="en-US" altLang="ko-KR" b="1" dirty="0">
                <a:latin typeface="Malgun Gothic Semilight (본문)"/>
              </a:rPr>
            </a:br>
            <a:r>
              <a:rPr lang="en-US" altLang="ko-KR" b="1" dirty="0">
                <a:latin typeface="Malgun Gothic Semilight (본문)"/>
              </a:rPr>
              <a:t>: JWT</a:t>
            </a:r>
            <a:r>
              <a:rPr lang="ko-KR" altLang="en-US" b="1" dirty="0">
                <a:latin typeface="Malgun Gothic Semilight (본문)"/>
              </a:rPr>
              <a:t>를 사용한 인증 처리</a:t>
            </a:r>
            <a:endParaRPr lang="en-US" altLang="ko-KR" b="1" dirty="0">
              <a:latin typeface="Malgun Gothic Semilight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564A3-ED14-80EF-0E9D-ADC6CE83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" y="1313079"/>
            <a:ext cx="9774014" cy="885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D1E6A5-D9EA-A4C1-F16D-149A6E55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4" y="2305969"/>
            <a:ext cx="5317525" cy="323895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D5754E3-A2EB-417E-6EE5-AD2EDF0692A3}"/>
              </a:ext>
            </a:extLst>
          </p:cNvPr>
          <p:cNvSpPr/>
          <p:nvPr/>
        </p:nvSpPr>
        <p:spPr>
          <a:xfrm rot="19096695">
            <a:off x="2889114" y="4163437"/>
            <a:ext cx="787940" cy="836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3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D664E-51A1-E745-6B2E-5CED8D56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40D6F1-EC3E-7FB5-193B-6100CB8D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43" y="1272028"/>
            <a:ext cx="4734586" cy="53061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A9F0D-C624-292D-7068-DFB8AB16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사용자가 로그인을 시도할 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24982D-50C2-EE53-82F6-83693051611E}"/>
              </a:ext>
            </a:extLst>
          </p:cNvPr>
          <p:cNvSpPr txBox="1">
            <a:spLocks/>
          </p:cNvSpPr>
          <p:nvPr/>
        </p:nvSpPr>
        <p:spPr>
          <a:xfrm>
            <a:off x="5988021" y="1343817"/>
            <a:ext cx="5824885" cy="523437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Malgun Gothic Semilight (본문)"/>
              </a:rPr>
              <a:t>5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marL="457200" lvl="1" indent="0">
              <a:buNone/>
            </a:pPr>
            <a:endParaRPr lang="en-US" altLang="ko-KR" b="1" dirty="0">
              <a:latin typeface="Malgun Gothic Semilight (본문)"/>
            </a:endParaRPr>
          </a:p>
          <a:p>
            <a:endParaRPr lang="en-US" altLang="ko-KR" b="1" dirty="0">
              <a:latin typeface="Malgun Gothic Semilight (본문)"/>
            </a:endParaRPr>
          </a:p>
          <a:p>
            <a:endParaRPr lang="en-US" altLang="ko-KR" b="1" dirty="0">
              <a:latin typeface="Malgun Gothic Semilight (본문)"/>
            </a:endParaRPr>
          </a:p>
          <a:p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6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1" dirty="0">
                <a:latin typeface="Malgun Gothic Semilight (본문)"/>
              </a:rPr>
              <a:t>유저의 정보를 가져오는 인터페이스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1" dirty="0">
                <a:latin typeface="Malgun Gothic Semilight (본문)"/>
              </a:rPr>
              <a:t>해당 인터페이스를 구현하기 위해서는 </a:t>
            </a:r>
            <a:r>
              <a:rPr lang="en-US" altLang="ko-KR" b="1" dirty="0">
                <a:latin typeface="Malgun Gothic Semilight (본문)"/>
              </a:rPr>
              <a:t>DB</a:t>
            </a:r>
            <a:r>
              <a:rPr lang="ko-KR" altLang="en-US" b="1" dirty="0">
                <a:latin typeface="Malgun Gothic Semilight (본문)"/>
              </a:rPr>
              <a:t>로부터 정보를 불러와 </a:t>
            </a:r>
            <a:r>
              <a:rPr lang="en-US" altLang="ko-KR" b="1" dirty="0" err="1">
                <a:latin typeface="Malgun Gothic Semilight (본문)"/>
              </a:rPr>
              <a:t>UserDetails</a:t>
            </a:r>
            <a:r>
              <a:rPr lang="ko-KR" altLang="en-US" b="1" dirty="0">
                <a:latin typeface="Malgun Gothic Semilight (본문)"/>
              </a:rPr>
              <a:t>를 반환하는 </a:t>
            </a:r>
            <a:r>
              <a:rPr lang="en-US" altLang="ko-KR" b="1" dirty="0" err="1">
                <a:latin typeface="Malgun Gothic Semilight (본문)"/>
              </a:rPr>
              <a:t>loadUserByUsername</a:t>
            </a:r>
            <a:r>
              <a:rPr lang="en-US" altLang="ko-KR" b="1" dirty="0">
                <a:latin typeface="Malgun Gothic Semilight (본문)"/>
              </a:rPr>
              <a:t> </a:t>
            </a:r>
            <a:r>
              <a:rPr lang="ko-KR" altLang="en-US" b="1" dirty="0">
                <a:latin typeface="Malgun Gothic Semilight (본문)"/>
              </a:rPr>
              <a:t>메서드를 구현해야 함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1" dirty="0">
                <a:latin typeface="Malgun Gothic Semilight (본문)"/>
              </a:rPr>
              <a:t>사용자 이름을 기반으로 사용자의 세부 정보를 검색할 수 있음</a:t>
            </a:r>
            <a:endParaRPr lang="en-US" altLang="ko-KR" b="1" dirty="0">
              <a:latin typeface="Malgun Gothic Semilight (본문)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527D97-91B1-13F3-AA20-057DCBCA5E2C}"/>
              </a:ext>
            </a:extLst>
          </p:cNvPr>
          <p:cNvSpPr/>
          <p:nvPr/>
        </p:nvSpPr>
        <p:spPr>
          <a:xfrm rot="19096695">
            <a:off x="2977866" y="3122577"/>
            <a:ext cx="787940" cy="836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9E0AFD-4C48-F390-920D-23B20CB0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4" y="1803278"/>
            <a:ext cx="4115374" cy="1267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0B59F9-6D50-FAE3-7E38-243ED71946DF}"/>
              </a:ext>
            </a:extLst>
          </p:cNvPr>
          <p:cNvSpPr/>
          <p:nvPr/>
        </p:nvSpPr>
        <p:spPr>
          <a:xfrm>
            <a:off x="3501957" y="4620638"/>
            <a:ext cx="2052537" cy="18677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1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3D4-BCBB-B384-A7B3-F233F0A7D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DDC46E-E120-FF02-BF82-957C2A70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43" y="1272028"/>
            <a:ext cx="4734586" cy="53061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C037C5-1C56-6A54-C861-F92361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사용자가 로그인을 시도할 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E435BDC-012B-0C10-7918-FF0CCA913132}"/>
              </a:ext>
            </a:extLst>
          </p:cNvPr>
          <p:cNvSpPr txBox="1">
            <a:spLocks/>
          </p:cNvSpPr>
          <p:nvPr/>
        </p:nvSpPr>
        <p:spPr>
          <a:xfrm>
            <a:off x="5988022" y="841231"/>
            <a:ext cx="5824885" cy="573696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7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1" dirty="0">
                <a:latin typeface="Malgun Gothic Semilight (본문)"/>
              </a:rPr>
              <a:t>사용자 정보를 캡슐화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ko-KR" altLang="en-US" b="1" dirty="0">
                <a:latin typeface="Malgun Gothic Semilight (본문)"/>
              </a:rPr>
              <a:t>사용자의 인증 및 권한 정보를 </a:t>
            </a:r>
            <a:r>
              <a:rPr lang="en-US" altLang="ko-KR" b="1" dirty="0">
                <a:latin typeface="Malgun Gothic Semilight (본문)"/>
              </a:rPr>
              <a:t>Spring Security</a:t>
            </a:r>
            <a:r>
              <a:rPr lang="ko-KR" altLang="en-US" b="1" dirty="0">
                <a:latin typeface="Malgun Gothic Semilight (본문)"/>
              </a:rPr>
              <a:t>에서 사용할 수 있도록 설계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>
                <a:latin typeface="Malgun Gothic Semilight (본문)"/>
              </a:rPr>
              <a:t>DB</a:t>
            </a:r>
            <a:r>
              <a:rPr lang="ko-KR" altLang="en-US" b="1" dirty="0">
                <a:latin typeface="Malgun Gothic Semilight (본문)"/>
              </a:rPr>
              <a:t>에서 사용자의 정보를 토대로 검색하고</a:t>
            </a:r>
            <a:r>
              <a:rPr lang="en-US" altLang="ko-KR" b="1" dirty="0">
                <a:latin typeface="Malgun Gothic Semilight (본문)"/>
              </a:rPr>
              <a:t>, </a:t>
            </a:r>
            <a:r>
              <a:rPr lang="ko-KR" altLang="en-US" b="1" dirty="0">
                <a:latin typeface="Malgun Gothic Semilight (본문)"/>
              </a:rPr>
              <a:t>해당 데이터를 </a:t>
            </a:r>
            <a:r>
              <a:rPr lang="en-US" altLang="ko-KR" b="1" dirty="0" err="1">
                <a:latin typeface="Malgun Gothic Semilight (본문)"/>
              </a:rPr>
              <a:t>UserDetails</a:t>
            </a:r>
            <a:r>
              <a:rPr lang="en-US" altLang="ko-KR" b="1" dirty="0">
                <a:latin typeface="Malgun Gothic Semilight (본문)"/>
              </a:rPr>
              <a:t> </a:t>
            </a:r>
            <a:r>
              <a:rPr lang="ko-KR" altLang="en-US" b="1" dirty="0">
                <a:latin typeface="Malgun Gothic Semilight (본문)"/>
              </a:rPr>
              <a:t>형태로 반환</a:t>
            </a:r>
            <a:endParaRPr lang="en-US" altLang="ko-KR" b="1" dirty="0">
              <a:latin typeface="Malgun Gothic Semilight (본문)"/>
            </a:endParaRPr>
          </a:p>
          <a:p>
            <a:pPr lvl="1"/>
            <a:endParaRPr lang="en-US" altLang="ko-KR" b="1" dirty="0">
              <a:latin typeface="Malgun Gothic Semilight (본문)"/>
            </a:endParaRPr>
          </a:p>
          <a:p>
            <a:r>
              <a:rPr lang="en-US" altLang="ko-KR" b="1" dirty="0">
                <a:latin typeface="Malgun Gothic Semilight (본문)"/>
              </a:rPr>
              <a:t>8</a:t>
            </a:r>
            <a:r>
              <a:rPr lang="ko-KR" altLang="en-US" b="1" dirty="0">
                <a:latin typeface="Malgun Gothic Semilight (본문)"/>
              </a:rPr>
              <a:t>단계</a:t>
            </a:r>
            <a:endParaRPr lang="en-US" altLang="ko-KR" b="1" dirty="0">
              <a:latin typeface="Malgun Gothic Semilight (본문)"/>
            </a:endParaRPr>
          </a:p>
          <a:p>
            <a:pPr lvl="1"/>
            <a:r>
              <a:rPr lang="en-US" altLang="ko-KR" b="1" dirty="0" err="1">
                <a:latin typeface="Malgun Gothic Semilight (본문)"/>
              </a:rPr>
              <a:t>AuthenicationProvider</a:t>
            </a:r>
            <a:r>
              <a:rPr lang="ko-KR" altLang="en-US" b="1" dirty="0">
                <a:latin typeface="Malgun Gothic Semilight (본문)"/>
              </a:rPr>
              <a:t>가 </a:t>
            </a:r>
            <a:r>
              <a:rPr lang="en-US" altLang="ko-KR" b="1" dirty="0" err="1">
                <a:latin typeface="Malgun Gothic Semilight (본문)"/>
              </a:rPr>
              <a:t>UserDetailsService</a:t>
            </a:r>
            <a:r>
              <a:rPr lang="ko-KR" altLang="en-US" b="1" dirty="0">
                <a:latin typeface="Malgun Gothic Semilight (본문)"/>
              </a:rPr>
              <a:t>로부터 전달받은 </a:t>
            </a:r>
            <a:r>
              <a:rPr lang="en-US" altLang="ko-KR" b="1" dirty="0" err="1">
                <a:latin typeface="Malgun Gothic Semilight (본문)"/>
              </a:rPr>
              <a:t>UserDetails</a:t>
            </a:r>
            <a:r>
              <a:rPr lang="en-US" altLang="ko-KR" b="1" dirty="0">
                <a:latin typeface="Malgun Gothic Semilight (본문)"/>
              </a:rPr>
              <a:t> </a:t>
            </a:r>
            <a:r>
              <a:rPr lang="ko-KR" altLang="en-US" b="1" dirty="0">
                <a:latin typeface="Malgun Gothic Semilight (본문)"/>
              </a:rPr>
              <a:t>객체에 담겨있는 정보로</a:t>
            </a:r>
            <a:br>
              <a:rPr lang="en-US" altLang="ko-KR" b="1" dirty="0">
                <a:latin typeface="Malgun Gothic Semilight (본문)"/>
              </a:rPr>
            </a:br>
            <a:r>
              <a:rPr lang="ko-KR" altLang="en-US" b="1" dirty="0">
                <a:latin typeface="Malgun Gothic Semilight (본문)"/>
              </a:rPr>
              <a:t>유저 정보를 비교함</a:t>
            </a:r>
            <a:endParaRPr lang="en-US" altLang="ko-KR" b="1" dirty="0">
              <a:latin typeface="Malgun Gothic Semilight (본문)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C8C48EE-DD04-AA3A-EB7F-332275B8FB43}"/>
              </a:ext>
            </a:extLst>
          </p:cNvPr>
          <p:cNvSpPr/>
          <p:nvPr/>
        </p:nvSpPr>
        <p:spPr>
          <a:xfrm rot="19096695">
            <a:off x="2977866" y="3122577"/>
            <a:ext cx="787940" cy="836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D6C3B-93C4-D9F2-1FD4-97144565627B}"/>
              </a:ext>
            </a:extLst>
          </p:cNvPr>
          <p:cNvSpPr/>
          <p:nvPr/>
        </p:nvSpPr>
        <p:spPr>
          <a:xfrm>
            <a:off x="3501957" y="4620638"/>
            <a:ext cx="2052537" cy="18677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B44A-2160-B73A-872E-9F3E8E191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DA50-E77E-6910-E6B9-DCE2ACF1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255"/>
            <a:ext cx="10659110" cy="1325563"/>
          </a:xfrm>
        </p:spPr>
        <p:txBody>
          <a:bodyPr/>
          <a:lstStyle/>
          <a:p>
            <a:pPr algn="ctr"/>
            <a:r>
              <a:rPr lang="en-US" altLang="ko-KR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UserDetails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주요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5D689-F225-E5E4-27AE-DD81220D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343818"/>
            <a:ext cx="985022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38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441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HY엽서M</vt:lpstr>
      <vt:lpstr>Malgun Gothic Semilight</vt:lpstr>
      <vt:lpstr>Malgun Gothic Semilight (본문)</vt:lpstr>
      <vt:lpstr>Malgun Gothic</vt:lpstr>
      <vt:lpstr>Arial</vt:lpstr>
      <vt:lpstr>ConfettiVTI</vt:lpstr>
      <vt:lpstr>Spring Security</vt:lpstr>
      <vt:lpstr>전체 구조</vt:lpstr>
      <vt:lpstr>사용자가 로그인을 시도할 때…</vt:lpstr>
      <vt:lpstr>Authentication Filter</vt:lpstr>
      <vt:lpstr>인증 vs 인가</vt:lpstr>
      <vt:lpstr>사용자가 로그인을 시도할 때…</vt:lpstr>
      <vt:lpstr>사용자가 로그인을 시도할 때…</vt:lpstr>
      <vt:lpstr>사용자가 로그인을 시도할 때…</vt:lpstr>
      <vt:lpstr>UserDetails의 주요 메서드</vt:lpstr>
      <vt:lpstr>사용자가 로그인을 시도할 때…</vt:lpstr>
      <vt:lpstr>사용자가 로그인을 시도할 때…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손</dc:creator>
  <cp:lastModifiedBy>승현 손</cp:lastModifiedBy>
  <cp:revision>75</cp:revision>
  <dcterms:created xsi:type="dcterms:W3CDTF">2024-11-07T03:48:18Z</dcterms:created>
  <dcterms:modified xsi:type="dcterms:W3CDTF">2024-11-07T10:36:28Z</dcterms:modified>
</cp:coreProperties>
</file>