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27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안녕하세요, 오늘 저는 자바에서 프로세스와 스레드의 차이점에 대해 설명드리겠습니다. 자바의 프로세스와 스레드는 각각의 특징이 있고, 용도에 따라 적합한 상황이 다르기 때문에 이를 잘 이해하는 것이 중요합니다.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먼저 프로세스와 스레드의 정의를 알아보고, 자바에서 어떻게 활용되는지 간단히 설명하겠습니다. 그리고 멀티스레딩과 병렬 처리가 왜 중요한지 살펴보겠습니다.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프로세스는 독립적인 메모리 공간을 갖는 프로그램입니다. 자바에서 프로세스는 격리되어 실행되기 때문에, 각 프로세스 간에는 서로 직접 접근할 수 없습니다. 대신 소켓이나 메시지 전달과 같은 프로세스 간 통신(IPC)이 필요합니다.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스레드는 프로세스 내부에서 실행되는 가벼운 작업 단위로, 동일한 메모리를 공유합니다. 자바에서는 Thread 클래스나 Runnable 인터페이스를 사용하여 스레드를 구현할 수 있으며, 멀티스레딩을 통해 성능을 향상시킬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이제 프로세스와 스레드의 주요 차이점을 비교해 보겠습니다. 프로세스는 독립된 메모리를 사용하고, 스레드는 프로세스 내에서 메모리를 공유하여 속도와 메모리 효율성 측면에서 더 유리합니다.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이제 실제 자바 코드로 프로세스와 스레드를 구현하는 예제를 보겠습니다. Thread 클래스를 이용해 새로운 스레드를 생성하고, ProcessBuilder 클래스를 통해 프로세스를 생성할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마지막으로 오늘의 내용을 요약해 보겠습니다. 프로세스는 독립적인 메모리 공간을 갖고, 스레드는 프로세스 내에서 메모리를 공유하는 가벼운 단위입니다. 애플리케이션 요구 사항에 따라 프로세스와 스레드 중 적합한 방식을 선택해야 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자바 프로세스와 스레드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자바에서의 주요 차이점 이해하기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프로세스와</a:t>
            </a:r>
            <a:r>
              <a:rPr dirty="0"/>
              <a:t> </a:t>
            </a:r>
            <a:r>
              <a:rPr dirty="0" err="1"/>
              <a:t>스레드의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  <a:p>
            <a:r>
              <a:rPr dirty="0" err="1"/>
              <a:t>자바에서의</a:t>
            </a:r>
            <a:r>
              <a:rPr dirty="0"/>
              <a:t> </a:t>
            </a:r>
            <a:r>
              <a:rPr dirty="0" err="1"/>
              <a:t>프로세스와</a:t>
            </a:r>
            <a:r>
              <a:rPr dirty="0"/>
              <a:t> </a:t>
            </a:r>
            <a:r>
              <a:rPr dirty="0" err="1"/>
              <a:t>스레드</a:t>
            </a:r>
            <a:r>
              <a:rPr dirty="0"/>
              <a:t> </a:t>
            </a:r>
            <a:r>
              <a:rPr dirty="0" err="1"/>
              <a:t>사용</a:t>
            </a:r>
            <a:r>
              <a:rPr dirty="0"/>
              <a:t> </a:t>
            </a:r>
            <a:r>
              <a:rPr dirty="0" err="1"/>
              <a:t>예시</a:t>
            </a:r>
            <a:endParaRPr dirty="0"/>
          </a:p>
          <a:p>
            <a:r>
              <a:rPr dirty="0" err="1"/>
              <a:t>멀티스레딩과</a:t>
            </a:r>
            <a:r>
              <a:rPr dirty="0"/>
              <a:t> </a:t>
            </a:r>
            <a:r>
              <a:rPr dirty="0" err="1"/>
              <a:t>병렬</a:t>
            </a:r>
            <a:r>
              <a:rPr dirty="0"/>
              <a:t> </a:t>
            </a:r>
            <a:r>
              <a:rPr dirty="0" err="1"/>
              <a:t>처리의</a:t>
            </a:r>
            <a:r>
              <a:rPr dirty="0"/>
              <a:t> </a:t>
            </a:r>
            <a:r>
              <a:rPr dirty="0" err="1"/>
              <a:t>중요성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자바에서의</a:t>
            </a:r>
            <a:r>
              <a:rPr dirty="0"/>
              <a:t> </a:t>
            </a:r>
            <a:r>
              <a:rPr dirty="0" err="1"/>
              <a:t>프로세스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프로세스는</a:t>
            </a:r>
            <a:r>
              <a:rPr sz="2400" dirty="0"/>
              <a:t> </a:t>
            </a:r>
            <a:r>
              <a:rPr sz="2400" dirty="0" err="1"/>
              <a:t>독립적인</a:t>
            </a:r>
            <a:r>
              <a:rPr sz="2400" dirty="0"/>
              <a:t> </a:t>
            </a:r>
            <a:r>
              <a:rPr sz="2400" dirty="0" err="1"/>
              <a:t>메모리</a:t>
            </a:r>
            <a:r>
              <a:rPr sz="2400" dirty="0"/>
              <a:t> </a:t>
            </a:r>
            <a:r>
              <a:rPr sz="2400" dirty="0" err="1"/>
              <a:t>공간을</a:t>
            </a:r>
            <a:r>
              <a:rPr sz="2400" dirty="0"/>
              <a:t> </a:t>
            </a:r>
            <a:r>
              <a:rPr sz="2400" dirty="0" err="1"/>
              <a:t>갖는</a:t>
            </a:r>
            <a:r>
              <a:rPr sz="2400" dirty="0"/>
              <a:t> </a:t>
            </a:r>
            <a:r>
              <a:rPr sz="2400" dirty="0" err="1"/>
              <a:t>프로그램</a:t>
            </a:r>
            <a:r>
              <a:rPr sz="2400" dirty="0"/>
              <a:t>.</a:t>
            </a:r>
          </a:p>
          <a:p>
            <a:r>
              <a:rPr sz="2400" dirty="0" err="1"/>
              <a:t>자바</a:t>
            </a:r>
            <a:r>
              <a:rPr sz="2400" dirty="0"/>
              <a:t> </a:t>
            </a:r>
            <a:r>
              <a:rPr sz="2400" dirty="0" err="1"/>
              <a:t>프로세스는</a:t>
            </a:r>
            <a:r>
              <a:rPr sz="2400" dirty="0"/>
              <a:t> </a:t>
            </a:r>
            <a:r>
              <a:rPr sz="2400" dirty="0" err="1"/>
              <a:t>서로</a:t>
            </a:r>
            <a:r>
              <a:rPr sz="2400" dirty="0"/>
              <a:t> </a:t>
            </a:r>
            <a:r>
              <a:rPr sz="2400" dirty="0" err="1"/>
              <a:t>격리되어</a:t>
            </a:r>
            <a:r>
              <a:rPr sz="2400" dirty="0"/>
              <a:t> </a:t>
            </a:r>
            <a:r>
              <a:rPr sz="2400" dirty="0" err="1"/>
              <a:t>있어</a:t>
            </a:r>
            <a:r>
              <a:rPr sz="2400" dirty="0"/>
              <a:t>, </a:t>
            </a:r>
            <a:r>
              <a:rPr sz="2400" dirty="0" err="1"/>
              <a:t>프로세스</a:t>
            </a:r>
            <a:r>
              <a:rPr sz="2400" dirty="0"/>
              <a:t> 간 </a:t>
            </a:r>
            <a:r>
              <a:rPr sz="2400" dirty="0" err="1"/>
              <a:t>통신</a:t>
            </a:r>
            <a:r>
              <a:rPr sz="2400" dirty="0"/>
              <a:t>(IPC)이 </a:t>
            </a:r>
            <a:r>
              <a:rPr sz="2400" dirty="0" err="1"/>
              <a:t>필요</a:t>
            </a:r>
            <a:r>
              <a:rPr sz="2400" dirty="0"/>
              <a:t>.</a:t>
            </a:r>
          </a:p>
          <a:p>
            <a:r>
              <a:rPr sz="2400" dirty="0"/>
              <a:t>IPC </a:t>
            </a:r>
            <a:r>
              <a:rPr sz="2400" dirty="0" err="1"/>
              <a:t>예시</a:t>
            </a:r>
            <a:r>
              <a:rPr sz="2400" dirty="0"/>
              <a:t>: </a:t>
            </a:r>
            <a:r>
              <a:rPr sz="2400" dirty="0" err="1"/>
              <a:t>소켓</a:t>
            </a:r>
            <a:r>
              <a:rPr sz="2400" dirty="0"/>
              <a:t>, </a:t>
            </a:r>
            <a:r>
              <a:rPr sz="2400" dirty="0" err="1"/>
              <a:t>메시지</a:t>
            </a:r>
            <a:r>
              <a:rPr sz="2400" dirty="0"/>
              <a:t> </a:t>
            </a:r>
            <a:r>
              <a:rPr sz="2400" dirty="0" err="1"/>
              <a:t>전달</a:t>
            </a:r>
            <a:endParaRPr lang="en-US" sz="2400" dirty="0"/>
          </a:p>
          <a:p>
            <a:endParaRPr sz="2400" dirty="0"/>
          </a:p>
        </p:txBody>
      </p:sp>
      <p:pic>
        <p:nvPicPr>
          <p:cNvPr id="1028" name="Picture 4" descr="프로세스와 스레드 차이">
            <a:extLst>
              <a:ext uri="{FF2B5EF4-FFF2-40B4-BE49-F238E27FC236}">
                <a16:creationId xmlns:a16="http://schemas.microsoft.com/office/drawing/2014/main" id="{3FBFE63B-E0AC-C3FA-83EF-EEAB35BE9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3710"/>
            <a:ext cx="3236625" cy="33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자바에서의 스레드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sz="2400" dirty="0" err="1"/>
              <a:t>스레드는</a:t>
            </a:r>
            <a:r>
              <a:rPr sz="2400" dirty="0"/>
              <a:t> </a:t>
            </a:r>
            <a:r>
              <a:rPr sz="2400" dirty="0" err="1"/>
              <a:t>동일</a:t>
            </a:r>
            <a:r>
              <a:rPr sz="2400" dirty="0"/>
              <a:t> </a:t>
            </a:r>
            <a:r>
              <a:rPr sz="2400" dirty="0" err="1"/>
              <a:t>프로세스</a:t>
            </a:r>
            <a:r>
              <a:rPr sz="2400" dirty="0"/>
              <a:t> 내 </a:t>
            </a:r>
            <a:r>
              <a:rPr sz="2400" dirty="0" err="1"/>
              <a:t>메모리를</a:t>
            </a:r>
            <a:r>
              <a:rPr sz="2400" dirty="0"/>
              <a:t> </a:t>
            </a:r>
            <a:r>
              <a:rPr sz="2400" dirty="0" err="1"/>
              <a:t>공유하는</a:t>
            </a:r>
            <a:r>
              <a:rPr sz="2400" dirty="0"/>
              <a:t> </a:t>
            </a:r>
            <a:r>
              <a:rPr lang="ko-KR" altLang="en-US" sz="2400" dirty="0"/>
              <a:t>작업 흐름의 단위</a:t>
            </a:r>
            <a:r>
              <a:rPr sz="2400" dirty="0"/>
              <a:t>.</a:t>
            </a:r>
          </a:p>
          <a:p>
            <a:pPr>
              <a:lnSpc>
                <a:spcPct val="200000"/>
              </a:lnSpc>
            </a:pPr>
            <a:r>
              <a:rPr sz="2400" dirty="0" err="1"/>
              <a:t>자바는</a:t>
            </a:r>
            <a:r>
              <a:rPr sz="2400" dirty="0"/>
              <a:t> Thread </a:t>
            </a:r>
            <a:r>
              <a:rPr sz="2400" dirty="0" err="1"/>
              <a:t>클래스와</a:t>
            </a:r>
            <a:r>
              <a:rPr sz="2400" dirty="0"/>
              <a:t> Runnable </a:t>
            </a:r>
            <a:r>
              <a:rPr sz="2400" dirty="0" err="1"/>
              <a:t>인터페이스를</a:t>
            </a:r>
            <a:r>
              <a:rPr sz="2400" dirty="0"/>
              <a:t> </a:t>
            </a:r>
            <a:r>
              <a:rPr sz="2400" dirty="0" err="1"/>
              <a:t>통해</a:t>
            </a:r>
            <a:r>
              <a:rPr sz="2400" dirty="0"/>
              <a:t> </a:t>
            </a:r>
            <a:r>
              <a:rPr sz="2400" dirty="0" err="1"/>
              <a:t>스레드를</a:t>
            </a:r>
            <a:r>
              <a:rPr sz="2400" dirty="0"/>
              <a:t> </a:t>
            </a:r>
            <a:r>
              <a:rPr sz="2400" dirty="0" err="1"/>
              <a:t>지원</a:t>
            </a:r>
            <a:r>
              <a:rPr sz="2400" dirty="0"/>
              <a:t>.</a:t>
            </a:r>
          </a:p>
          <a:p>
            <a:pPr>
              <a:lnSpc>
                <a:spcPct val="200000"/>
              </a:lnSpc>
            </a:pPr>
            <a:r>
              <a:rPr sz="2400" dirty="0" err="1"/>
              <a:t>멀티스레딩은</a:t>
            </a:r>
            <a:r>
              <a:rPr sz="2400" dirty="0"/>
              <a:t> </a:t>
            </a:r>
            <a:r>
              <a:rPr sz="2400" dirty="0" err="1"/>
              <a:t>동시에</a:t>
            </a:r>
            <a:r>
              <a:rPr sz="2400" dirty="0"/>
              <a:t> </a:t>
            </a:r>
            <a:r>
              <a:rPr sz="2400" dirty="0" err="1"/>
              <a:t>실행되어</a:t>
            </a:r>
            <a:r>
              <a:rPr sz="2400" dirty="0"/>
              <a:t> </a:t>
            </a:r>
            <a:r>
              <a:rPr sz="2400" dirty="0" err="1"/>
              <a:t>성능을</a:t>
            </a:r>
            <a:r>
              <a:rPr sz="2400" dirty="0"/>
              <a:t> </a:t>
            </a:r>
            <a:r>
              <a:rPr sz="2400" dirty="0" err="1"/>
              <a:t>향상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프로세스 vs 스레드 비교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sz="2400" dirty="0" err="1"/>
              <a:t>메모리</a:t>
            </a:r>
            <a:r>
              <a:rPr sz="2400" dirty="0"/>
              <a:t>: </a:t>
            </a:r>
            <a:r>
              <a:rPr sz="2400" dirty="0" err="1"/>
              <a:t>프로세스는</a:t>
            </a:r>
            <a:r>
              <a:rPr sz="2400" dirty="0"/>
              <a:t> </a:t>
            </a:r>
            <a:r>
              <a:rPr sz="2400" dirty="0" err="1"/>
              <a:t>독립된</a:t>
            </a:r>
            <a:r>
              <a:rPr sz="2400" dirty="0"/>
              <a:t> </a:t>
            </a:r>
            <a:r>
              <a:rPr sz="2400" dirty="0" err="1"/>
              <a:t>메모리를</a:t>
            </a:r>
            <a:r>
              <a:rPr sz="2400" dirty="0"/>
              <a:t> </a:t>
            </a:r>
            <a:r>
              <a:rPr sz="2400" dirty="0" err="1"/>
              <a:t>사용하고</a:t>
            </a:r>
            <a:r>
              <a:rPr sz="2400" dirty="0"/>
              <a:t>, </a:t>
            </a:r>
            <a:r>
              <a:rPr sz="2400" dirty="0" err="1"/>
              <a:t>스레드는</a:t>
            </a:r>
            <a:r>
              <a:rPr sz="2400" dirty="0"/>
              <a:t> </a:t>
            </a:r>
            <a:r>
              <a:rPr sz="2400" dirty="0" err="1"/>
              <a:t>프로세스</a:t>
            </a:r>
            <a:r>
              <a:rPr sz="2400" dirty="0"/>
              <a:t> </a:t>
            </a:r>
            <a:r>
              <a:rPr sz="2400" dirty="0" err="1"/>
              <a:t>내에서</a:t>
            </a:r>
            <a:r>
              <a:rPr sz="2400" dirty="0"/>
              <a:t> </a:t>
            </a:r>
            <a:r>
              <a:rPr sz="2400" dirty="0" err="1"/>
              <a:t>메모리를</a:t>
            </a:r>
            <a:r>
              <a:rPr sz="2400" dirty="0"/>
              <a:t> 공</a:t>
            </a:r>
            <a:r>
              <a:rPr lang="ko-KR" altLang="en-US" sz="2400" dirty="0"/>
              <a:t>유</a:t>
            </a:r>
            <a:r>
              <a:rPr sz="2400" dirty="0"/>
              <a:t>.</a:t>
            </a:r>
          </a:p>
          <a:p>
            <a:pPr>
              <a:lnSpc>
                <a:spcPct val="200000"/>
              </a:lnSpc>
            </a:pPr>
            <a:r>
              <a:rPr sz="2400" dirty="0" err="1"/>
              <a:t>성능</a:t>
            </a:r>
            <a:r>
              <a:rPr sz="2400" dirty="0"/>
              <a:t>: </a:t>
            </a:r>
            <a:r>
              <a:rPr sz="2400" dirty="0" err="1"/>
              <a:t>스레드는</a:t>
            </a:r>
            <a:r>
              <a:rPr sz="2400" dirty="0"/>
              <a:t> </a:t>
            </a:r>
            <a:r>
              <a:rPr sz="2400" dirty="0" err="1"/>
              <a:t>생성이</a:t>
            </a:r>
            <a:r>
              <a:rPr sz="2400" dirty="0"/>
              <a:t> </a:t>
            </a:r>
            <a:r>
              <a:rPr sz="2400" dirty="0" err="1"/>
              <a:t>빠르고</a:t>
            </a:r>
            <a:r>
              <a:rPr sz="2400" dirty="0"/>
              <a:t> </a:t>
            </a:r>
            <a:r>
              <a:rPr sz="2400" dirty="0" err="1"/>
              <a:t>적은</a:t>
            </a:r>
            <a:r>
              <a:rPr sz="2400" dirty="0"/>
              <a:t> </a:t>
            </a:r>
            <a:r>
              <a:rPr sz="2400" dirty="0" err="1"/>
              <a:t>메모리를</a:t>
            </a:r>
            <a:r>
              <a:rPr sz="2400" dirty="0"/>
              <a:t> </a:t>
            </a:r>
            <a:r>
              <a:rPr sz="2400" dirty="0" err="1"/>
              <a:t>사용</a:t>
            </a:r>
            <a:r>
              <a:rPr sz="2400" dirty="0"/>
              <a:t>.</a:t>
            </a:r>
          </a:p>
          <a:p>
            <a:pPr>
              <a:lnSpc>
                <a:spcPct val="200000"/>
              </a:lnSpc>
            </a:pPr>
            <a:r>
              <a:rPr sz="2400" dirty="0" err="1"/>
              <a:t>통신</a:t>
            </a:r>
            <a:r>
              <a:rPr sz="2400" dirty="0"/>
              <a:t>: </a:t>
            </a:r>
            <a:r>
              <a:rPr sz="2400" dirty="0" err="1"/>
              <a:t>스레드는</a:t>
            </a:r>
            <a:r>
              <a:rPr sz="2400" dirty="0"/>
              <a:t> </a:t>
            </a:r>
            <a:r>
              <a:rPr sz="2400" dirty="0" err="1"/>
              <a:t>동일</a:t>
            </a:r>
            <a:r>
              <a:rPr sz="2400" dirty="0"/>
              <a:t> </a:t>
            </a:r>
            <a:r>
              <a:rPr sz="2400" dirty="0" err="1"/>
              <a:t>메모리에서</a:t>
            </a:r>
            <a:r>
              <a:rPr sz="2400" dirty="0"/>
              <a:t> </a:t>
            </a:r>
            <a:r>
              <a:rPr sz="2400" dirty="0" err="1"/>
              <a:t>통신하고</a:t>
            </a:r>
            <a:r>
              <a:rPr sz="2400" dirty="0"/>
              <a:t>, </a:t>
            </a:r>
            <a:r>
              <a:rPr sz="2400" dirty="0" err="1"/>
              <a:t>프로세스는</a:t>
            </a:r>
            <a:r>
              <a:rPr sz="2400" dirty="0"/>
              <a:t> </a:t>
            </a:r>
            <a:r>
              <a:rPr sz="2400" dirty="0" err="1"/>
              <a:t>IPC를</a:t>
            </a:r>
            <a:r>
              <a:rPr sz="2400" dirty="0"/>
              <a:t> </a:t>
            </a:r>
            <a:r>
              <a:rPr sz="2400" dirty="0" err="1"/>
              <a:t>사용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코드 예제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자바에서</a:t>
            </a:r>
            <a:r>
              <a:rPr sz="2400" dirty="0"/>
              <a:t> </a:t>
            </a:r>
            <a:r>
              <a:rPr sz="2400" dirty="0" err="1"/>
              <a:t>새로운</a:t>
            </a:r>
            <a:r>
              <a:rPr sz="2400" dirty="0"/>
              <a:t> </a:t>
            </a:r>
            <a:r>
              <a:rPr sz="2400" dirty="0" err="1"/>
              <a:t>스레드</a:t>
            </a:r>
            <a:r>
              <a:rPr sz="2400" dirty="0"/>
              <a:t> </a:t>
            </a:r>
            <a:r>
              <a:rPr sz="2400" dirty="0" err="1"/>
              <a:t>생성</a:t>
            </a:r>
            <a:r>
              <a:rPr sz="2400" dirty="0"/>
              <a:t>:</a:t>
            </a:r>
          </a:p>
          <a:p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Thread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thread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= 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new 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Thread(() -&gt;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System.</a:t>
            </a:r>
            <a:r>
              <a:rPr lang="en-US" altLang="ko-KR" sz="1800" i="1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out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.println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8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</a:t>
            </a:r>
            <a:r>
              <a:rPr lang="ko-KR" altLang="en-US" sz="1800" dirty="0"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스레드 실행</a:t>
            </a:r>
            <a:r>
              <a:rPr lang="en-US" altLang="ko-KR" sz="18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));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thread.start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();</a:t>
            </a:r>
          </a:p>
          <a:p>
            <a:endParaRPr lang="ko-KR" altLang="en-US" sz="2400" dirty="0"/>
          </a:p>
          <a:p>
            <a:r>
              <a:rPr sz="2400" dirty="0" err="1"/>
              <a:t>자바에서</a:t>
            </a:r>
            <a:r>
              <a:rPr sz="2400" dirty="0"/>
              <a:t> </a:t>
            </a:r>
            <a:r>
              <a:rPr sz="2400" dirty="0" err="1"/>
              <a:t>프로세스</a:t>
            </a:r>
            <a:r>
              <a:rPr sz="2400" dirty="0"/>
              <a:t> </a:t>
            </a:r>
            <a:r>
              <a:rPr sz="2400" dirty="0" err="1"/>
              <a:t>생성</a:t>
            </a:r>
            <a:r>
              <a:rPr sz="2400" dirty="0"/>
              <a:t>:</a:t>
            </a:r>
            <a:endParaRPr lang="en-US" sz="2400" dirty="0"/>
          </a:p>
          <a:p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ProcessBuilder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processBuilder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= 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new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ProcessBuilder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8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</a:t>
            </a:r>
            <a:r>
              <a:rPr lang="en-US" altLang="ko-KR" sz="1800" dirty="0" err="1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myCommand</a:t>
            </a:r>
            <a:r>
              <a:rPr lang="en-US" altLang="ko-KR" sz="18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);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Process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process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=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processBuilder.start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프로세스는 독립적인 메모리 공간을 갖음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/>
              <a:t>스레드는 프로세스 내에서 메모리를 공유하는 가벼운 단위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/>
              <a:t>프로세스와 스레드는 애플리케이션 요구 사항에 따라 선택</a:t>
            </a:r>
            <a:r>
              <a:rPr lang="en-US" altLang="ko-KR" sz="2400"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386</Words>
  <Application>Microsoft Office PowerPoint</Application>
  <PresentationFormat>화면 슬라이드 쇼(4:3)</PresentationFormat>
  <Paragraphs>35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Meslo LG M</vt:lpstr>
      <vt:lpstr>Office Theme</vt:lpstr>
      <vt:lpstr>자바 프로세스와 스레드</vt:lpstr>
      <vt:lpstr>개요</vt:lpstr>
      <vt:lpstr>자바에서의 프로세스</vt:lpstr>
      <vt:lpstr>자바에서의 스레드</vt:lpstr>
      <vt:lpstr>프로세스 vs 스레드 비교</vt:lpstr>
      <vt:lpstr>코드 예제</vt:lpstr>
      <vt:lpstr>결론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희표 홍</cp:lastModifiedBy>
  <cp:revision>3</cp:revision>
  <dcterms:created xsi:type="dcterms:W3CDTF">2013-01-27T09:14:16Z</dcterms:created>
  <dcterms:modified xsi:type="dcterms:W3CDTF">2024-11-09T01:14:47Z</dcterms:modified>
  <cp:category/>
</cp:coreProperties>
</file>