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9" r:id="rId5"/>
    <p:sldId id="258" r:id="rId6"/>
    <p:sldId id="259" r:id="rId7"/>
    <p:sldId id="260" r:id="rId8"/>
    <p:sldId id="262" r:id="rId9"/>
    <p:sldId id="270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10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6433-3FEA-4034-8C1B-296C3EB35A17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C3800-B0F9-4949-B807-E024FC47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코틀린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이벤트리스너에서</a:t>
            </a:r>
            <a:r>
              <a:rPr lang="ko-KR" altLang="en-US" dirty="0" smtClean="0"/>
              <a:t> 함수형 인터페이스가 있는데 그걸 많이 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C3800-B0F9-4949-B807-E024FC4711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3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나눠떨어지거나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으로 나눠 떨어지는 숫자들은 삭제</a:t>
            </a:r>
            <a:endParaRPr lang="en-US" altLang="ko-KR" baseline="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4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구현한 함수형 인터페이스를 사용하는 예제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8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0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7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1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매번 함수형 인터페이스를 직접 만들어서 </a:t>
            </a:r>
            <a:r>
              <a:rPr lang="ko-KR" altLang="en-US" dirty="0" err="1" smtClean="0"/>
              <a:t>사용하는것은</a:t>
            </a:r>
            <a:r>
              <a:rPr lang="ko-KR" altLang="en-US" dirty="0" smtClean="0"/>
              <a:t> 번거롭기 때문에 </a:t>
            </a:r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에서는 기본적으로 많이 사용이 되는 함수형 인터페이스를 제공한다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7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0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6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나눠떨어지거나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으로 나눠 떨어지는 숫자들은 삭제</a:t>
            </a:r>
            <a:endParaRPr lang="en-US" altLang="ko-KR" baseline="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2DC6-FB16-4E32-8E1F-F44697CB46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9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2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0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7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1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620B-B421-4891-84F2-2D68E4B7D986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5AD1-742A-422C-8BD2-934174024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함수형 인터페이스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제인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 </a:t>
            </a:r>
            <a:r>
              <a:rPr lang="en-US" altLang="ko-KR" sz="2400" dirty="0"/>
              <a:t>– </a:t>
            </a:r>
            <a:r>
              <a:rPr lang="ko-KR" altLang="en-US" sz="2400" dirty="0"/>
              <a:t>컬렉션 프레임워크의 함수형 인터페이스</a:t>
            </a:r>
          </a:p>
        </p:txBody>
      </p:sp>
      <p:pic>
        <p:nvPicPr>
          <p:cNvPr id="2052" name="Picture 4" descr="Predicate 결합 방법 / 컬렉션과 함수형 인터페이스 사용 - 맛있는 개발자의 기록 일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35" y="953029"/>
            <a:ext cx="5232399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20" y="853545"/>
            <a:ext cx="5292383" cy="5631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135" y="4710112"/>
            <a:ext cx="39528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 </a:t>
            </a:r>
            <a:r>
              <a:rPr lang="en-US" altLang="ko-KR" sz="2400" dirty="0"/>
              <a:t>– </a:t>
            </a:r>
            <a:r>
              <a:rPr lang="ko-KR" altLang="en-US" sz="2400" dirty="0"/>
              <a:t>컬렉션 프레임워크의 함수형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0" y="1616899"/>
            <a:ext cx="5591175" cy="1762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170" y="1053499"/>
            <a:ext cx="564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인터페이스에 구현된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 default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3211" y="1616899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Consumer</a:t>
            </a:r>
            <a:r>
              <a:rPr lang="ko-KR" altLang="en-US" dirty="0" smtClean="0"/>
              <a:t>함수형 인터페이스를 인자로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인자에서 </a:t>
            </a:r>
            <a:r>
              <a:rPr lang="ko-KR" altLang="en-US" dirty="0" err="1" smtClean="0"/>
              <a:t>람다식으로</a:t>
            </a:r>
            <a:r>
              <a:rPr lang="ko-KR" altLang="en-US" dirty="0" smtClean="0"/>
              <a:t> 구현한 </a:t>
            </a:r>
            <a:r>
              <a:rPr lang="en-US" altLang="ko-KR" dirty="0" smtClean="0"/>
              <a:t>accept</a:t>
            </a:r>
            <a:r>
              <a:rPr lang="ko-KR" altLang="en-US" dirty="0" smtClean="0"/>
              <a:t>메서드를 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문을 돌려서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170" y="3616219"/>
            <a:ext cx="603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인터페이스에 구현된 </a:t>
            </a:r>
            <a:r>
              <a:rPr lang="en-US" altLang="ko-KR" dirty="0" err="1" smtClean="0"/>
              <a:t>removeIf</a:t>
            </a:r>
            <a:r>
              <a:rPr lang="en-US" altLang="ko-KR" dirty="0" smtClean="0"/>
              <a:t> default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0" y="3992116"/>
            <a:ext cx="4534134" cy="25894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3211" y="3992116"/>
            <a:ext cx="49071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Predicate</a:t>
            </a:r>
            <a:r>
              <a:rPr lang="ko-KR" altLang="en-US" dirty="0" smtClean="0"/>
              <a:t>함수형 인터페이스를 인자로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인자에서 </a:t>
            </a:r>
            <a:r>
              <a:rPr lang="ko-KR" altLang="en-US" dirty="0" err="1" smtClean="0"/>
              <a:t>람다식으로</a:t>
            </a:r>
            <a:r>
              <a:rPr lang="ko-KR" altLang="en-US" dirty="0" smtClean="0"/>
              <a:t> 구현한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메서드를 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문을 돌려서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메서드도 위와 유사하게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돌려서 </a:t>
            </a:r>
            <a:endParaRPr lang="en-US" altLang="ko-KR" dirty="0" smtClean="0"/>
          </a:p>
          <a:p>
            <a:r>
              <a:rPr lang="en-US" altLang="ko-KR" dirty="0" smtClean="0"/>
              <a:t>Predicate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메서드를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 </a:t>
            </a:r>
            <a:r>
              <a:rPr lang="en-US" altLang="ko-KR" sz="2400" dirty="0"/>
              <a:t>– </a:t>
            </a:r>
            <a:r>
              <a:rPr lang="ko-KR" altLang="en-US" sz="2400" dirty="0"/>
              <a:t>컬렉션 프레임워크의 함수형 인터페이스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9039"/>
          <a:stretch/>
        </p:blipFill>
        <p:spPr>
          <a:xfrm>
            <a:off x="400551" y="1124591"/>
            <a:ext cx="5330736" cy="4675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1526"/>
          <a:stretch/>
        </p:blipFill>
        <p:spPr>
          <a:xfrm>
            <a:off x="5965851" y="785004"/>
            <a:ext cx="5232399" cy="2367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613" y="2414576"/>
            <a:ext cx="3692261" cy="953401"/>
          </a:xfrm>
          <a:prstGeom prst="rect">
            <a:avLst/>
          </a:prstGeom>
        </p:spPr>
      </p:pic>
      <p:pic>
        <p:nvPicPr>
          <p:cNvPr id="7" name="Picture 2" descr="jjunn93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51" y="3462326"/>
            <a:ext cx="5745730" cy="29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타입 표현의 변화 과정 </a:t>
            </a:r>
            <a:endParaRPr lang="en-US" altLang="ko-KR" dirty="0" smtClean="0"/>
          </a:p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이란</a:t>
            </a:r>
            <a:endParaRPr lang="en-US" altLang="ko-KR" dirty="0" smtClean="0"/>
          </a:p>
          <a:p>
            <a:r>
              <a:rPr lang="ko-KR" altLang="en-US" dirty="0" smtClean="0"/>
              <a:t>함수형 인터페이스</a:t>
            </a:r>
            <a:endParaRPr lang="en-US" altLang="ko-KR" dirty="0" smtClean="0"/>
          </a:p>
          <a:p>
            <a:r>
              <a:rPr lang="ko-KR" altLang="en-US" dirty="0" smtClean="0"/>
              <a:t>내장 함수형 인터페이스</a:t>
            </a:r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7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 타입 표현의 변화 과정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6917"/>
            <a:ext cx="7168116" cy="174995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JDK 1.1 </a:t>
            </a:r>
            <a:r>
              <a:rPr lang="ko-KR" altLang="en-US" sz="1800" dirty="0" smtClean="0"/>
              <a:t>이전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인터페이스나 추상 클래스를 통해 </a:t>
            </a:r>
            <a:r>
              <a:rPr lang="ko-KR" altLang="en-US" sz="1800" dirty="0"/>
              <a:t>함수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800" dirty="0" smtClean="0"/>
          </a:p>
          <a:p>
            <a:r>
              <a:rPr lang="ko-KR" altLang="en-US" sz="1600" dirty="0" smtClean="0"/>
              <a:t>추상 메서드를 하나만 담은 인터페이스를 사용했다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이런 인터페이스의 인스턴스를 함수 객체라고 한다</a:t>
            </a:r>
            <a:r>
              <a:rPr lang="en-US" altLang="ko-KR" sz="1600" dirty="0" smtClean="0"/>
              <a:t>.</a:t>
            </a:r>
          </a:p>
          <a:p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985073"/>
            <a:ext cx="6253716" cy="117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2. JDK 1.1 </a:t>
            </a:r>
            <a:r>
              <a:rPr lang="ko-KR" altLang="en-US" sz="1800" dirty="0" smtClean="0"/>
              <a:t>이후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익명클래스를 통해 함수 사용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600" dirty="0" smtClean="0"/>
              <a:t>함수 객체를 만드는 중요한 수단은 익명 클래스가 됐다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7330"/>
            <a:ext cx="6686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 타입 표현의 변화 과정</a:t>
            </a:r>
            <a:endParaRPr lang="en-US" altLang="ko-KR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071213"/>
            <a:ext cx="10932042" cy="185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Java 8 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람다식과</a:t>
            </a:r>
            <a:r>
              <a:rPr lang="ko-KR" altLang="en-US" sz="1800" dirty="0" smtClean="0"/>
              <a:t> 인터페이스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600" dirty="0" smtClean="0"/>
              <a:t>추상 메서드가 하나인 인터페이스와 인터페이스들의 인스턴스를 </a:t>
            </a:r>
            <a:r>
              <a:rPr lang="ko-KR" altLang="en-US" sz="1600" dirty="0" err="1" smtClean="0"/>
              <a:t>람다식을</a:t>
            </a:r>
            <a:r>
              <a:rPr lang="ko-KR" altLang="en-US" sz="1600" dirty="0" smtClean="0"/>
              <a:t> 사용을 해서 만들어 사용을 하게 됐다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1990"/>
            <a:ext cx="9213160" cy="11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람다식이란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67963"/>
            <a:ext cx="10515600" cy="24773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err="1" smtClean="0"/>
              <a:t>람다식</a:t>
            </a:r>
            <a:r>
              <a:rPr lang="en-US" altLang="ko-KR" sz="1600" dirty="0" smtClean="0"/>
              <a:t>(Lambda expression)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메서드를 하나의 식으로 표현한 것이다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원래의 자바는 익명 클래스를 이용하여 익명 구현 객체를 사용할 수 있었다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함수형 프로그래밍을 도입하면서 간단하게 표현할 수 있는 방법이 </a:t>
            </a:r>
            <a:r>
              <a:rPr lang="ko-KR" altLang="en-US" sz="1600" dirty="0" err="1"/>
              <a:t>람다식이다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람다와 익명 내부 클래스가 같다는 것이 아니다</a:t>
            </a:r>
            <a:r>
              <a:rPr lang="en-US" altLang="ko-KR" sz="1600" dirty="0"/>
              <a:t>.)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람다식으로</a:t>
            </a:r>
            <a:r>
              <a:rPr lang="ko-KR" altLang="en-US" sz="1600" dirty="0" smtClean="0"/>
              <a:t> 표현을 하면 메서드의 이름과 반환 값이 없어져서 익명함수라고도 말할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코드를 간결하게 만들 수 있고 식에 개발자의 의도가 명확히 드러나서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높아진다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하지만 람다를 사용하면서 만든 무명 함수는 재사용이 불가능할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00" y="1176933"/>
            <a:ext cx="5177978" cy="1090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00" y="2492431"/>
            <a:ext cx="5954153" cy="12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함수형 인터페이스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5005"/>
            <a:ext cx="10515600" cy="59630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smtClean="0"/>
              <a:t>추상 메서드를 단 하나만 가지고 있는 인터페이스를 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Default</a:t>
            </a:r>
            <a:r>
              <a:rPr lang="ko-KR" altLang="en-US" sz="1600" dirty="0" smtClean="0"/>
              <a:t>메서드</a:t>
            </a:r>
            <a:r>
              <a:rPr lang="en-US" altLang="ko-KR" sz="1600" dirty="0" smtClean="0"/>
              <a:t>&amp; static</a:t>
            </a:r>
            <a:r>
              <a:rPr lang="ko-KR" altLang="en-US" sz="1600" dirty="0" smtClean="0"/>
              <a:t>메서드를 여러 개 가지고 있어도 추상 메서드가 하나면 함수형 인터페이스에 해당한다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함수형 인터페이스로 인해 </a:t>
            </a:r>
            <a:r>
              <a:rPr lang="ko-KR" altLang="en-US" sz="1600" dirty="0" err="1" smtClean="0"/>
              <a:t>순수함수를</a:t>
            </a:r>
            <a:r>
              <a:rPr lang="ko-KR" altLang="en-US" sz="1600" dirty="0" smtClean="0"/>
              <a:t> 사용할 수 있게 </a:t>
            </a:r>
            <a:r>
              <a:rPr lang="ko-KR" altLang="en-US" sz="1600" dirty="0" err="1" smtClean="0"/>
              <a:t>되서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재사용성이</a:t>
            </a:r>
            <a:r>
              <a:rPr lang="ko-KR" altLang="en-US" sz="1600" dirty="0" smtClean="0"/>
              <a:t> 높아졌다</a:t>
            </a:r>
            <a:r>
              <a:rPr lang="en-US" altLang="ko-KR" sz="16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FunctionalInerface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어노테이션으로</a:t>
            </a:r>
            <a:r>
              <a:rPr lang="ko-KR" altLang="en-US" sz="1600" dirty="0" smtClean="0"/>
              <a:t> 사용 가능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어노테이션이</a:t>
            </a:r>
            <a:r>
              <a:rPr lang="ko-KR" altLang="en-US" sz="1600" dirty="0" smtClean="0"/>
              <a:t> 없더라도 추상 메서드가 하나면 함수형 인터페이스로 동작 가능</a:t>
            </a:r>
            <a:endParaRPr lang="en-US" altLang="ko-KR" sz="1600" dirty="0" smtClean="0"/>
          </a:p>
          <a:p>
            <a:r>
              <a:rPr lang="en-US" altLang="ko-KR" sz="1600" dirty="0"/>
              <a:t>@</a:t>
            </a:r>
            <a:r>
              <a:rPr lang="en-US" altLang="ko-KR" sz="1600" dirty="0" err="1"/>
              <a:t>FunctionalInteface</a:t>
            </a:r>
            <a:r>
              <a:rPr lang="ko-KR" altLang="en-US" sz="1600" dirty="0"/>
              <a:t>는 추상메서드가 </a:t>
            </a:r>
            <a:r>
              <a:rPr lang="en-US" altLang="ko-KR" sz="1600" dirty="0"/>
              <a:t>2</a:t>
            </a:r>
            <a:r>
              <a:rPr lang="ko-KR" altLang="en-US" sz="1600" dirty="0"/>
              <a:t>개 이상일 시 컴파일 오류를 발생시켜서 검증 및 유지 보수 측면에서 사용할 수 있다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endParaRPr lang="en-US" altLang="ko-KR" sz="1600" dirty="0" smtClean="0"/>
          </a:p>
          <a:p>
            <a:r>
              <a:rPr lang="ko-KR" altLang="en-US" sz="1500" dirty="0" smtClean="0"/>
              <a:t>추상 메서드 </a:t>
            </a:r>
            <a:r>
              <a:rPr lang="en-US" altLang="ko-KR" sz="1500" dirty="0" smtClean="0"/>
              <a:t>: abstract </a:t>
            </a:r>
            <a:r>
              <a:rPr lang="ko-KR" altLang="en-US" sz="1500" dirty="0" smtClean="0"/>
              <a:t>키워드를 사용해서 컴파일러한테 추상 메서드임을 알려주게 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추상메서드는 작동 </a:t>
            </a:r>
            <a:r>
              <a:rPr lang="ko-KR" altLang="en-US" sz="1500" dirty="0" err="1" smtClean="0"/>
              <a:t>로직이</a:t>
            </a:r>
            <a:r>
              <a:rPr lang="ko-KR" altLang="en-US" sz="1500" dirty="0" smtClean="0"/>
              <a:t> 따로 없고 이름만 있는 메서드이다</a:t>
            </a:r>
            <a:r>
              <a:rPr lang="en-US" altLang="ko-KR" sz="1500" dirty="0" smtClean="0"/>
              <a:t>. (</a:t>
            </a:r>
            <a:r>
              <a:rPr lang="ko-KR" altLang="en-US" sz="1500" dirty="0" err="1" smtClean="0"/>
              <a:t>선언부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O, </a:t>
            </a:r>
            <a:r>
              <a:rPr lang="ko-KR" altLang="en-US" sz="1500" dirty="0" err="1" smtClean="0"/>
              <a:t>구현부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X) </a:t>
            </a:r>
          </a:p>
          <a:p>
            <a:r>
              <a:rPr lang="en-US" altLang="ko-KR" sz="1500" dirty="0" smtClean="0"/>
              <a:t>Default</a:t>
            </a:r>
            <a:r>
              <a:rPr lang="ko-KR" altLang="en-US" sz="1500" dirty="0" smtClean="0"/>
              <a:t>메서드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이전에 인터페이스는 메서드에 대한 선언만 가능하고 실제 코드는 구현이 안됐다</a:t>
            </a:r>
            <a:r>
              <a:rPr lang="en-US" altLang="ko-KR" sz="1500" dirty="0" smtClean="0"/>
              <a:t>. Java8 </a:t>
            </a:r>
            <a:r>
              <a:rPr lang="ko-KR" altLang="en-US" sz="1500" dirty="0" smtClean="0"/>
              <a:t>이후부터 </a:t>
            </a:r>
            <a:r>
              <a:rPr lang="en-US" altLang="ko-KR" sz="1500" dirty="0" smtClean="0"/>
              <a:t>default method</a:t>
            </a:r>
            <a:r>
              <a:rPr lang="ko-KR" altLang="en-US" sz="1500" dirty="0" smtClean="0"/>
              <a:t>이 등장하게 됐다</a:t>
            </a:r>
            <a:r>
              <a:rPr lang="en-US" altLang="ko-KR" sz="1500" dirty="0" smtClean="0"/>
              <a:t>. Default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키워드를 사용하면 메서드를 선언하고 구현할 수 있다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dirty="0" smtClean="0"/>
              <a:t>Static </a:t>
            </a:r>
            <a:r>
              <a:rPr lang="ko-KR" altLang="en-US" sz="1500" dirty="0" smtClean="0"/>
              <a:t>메서드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클래스 메서드라고도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객체 생성 없이 호출이 가능하다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클래스를 선언할 때 구현해서 사용 할 수 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1794849"/>
            <a:ext cx="6372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866" y="785005"/>
            <a:ext cx="4969933" cy="5963038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Java.util.function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일반적으로 자주 쓰이는 형식의 메서드를 함수형 인터페이스로 정의했다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매개변수와 반환 값의 유무에 따라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함수형 인터페이스가 정의되어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을 뜻하고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return type</a:t>
            </a:r>
            <a:r>
              <a:rPr lang="ko-KR" altLang="en-US" sz="1600" dirty="0" smtClean="0"/>
              <a:t>을 뜻한다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Function</a:t>
            </a:r>
            <a:r>
              <a:rPr lang="ko-KR" altLang="en-US" sz="1600" dirty="0" smtClean="0"/>
              <a:t>의 변형으로 </a:t>
            </a:r>
            <a:r>
              <a:rPr lang="en-US" altLang="ko-KR" sz="1600" dirty="0" smtClean="0"/>
              <a:t>Predicate</a:t>
            </a:r>
            <a:r>
              <a:rPr lang="ko-KR" altLang="en-US" sz="1600" dirty="0" smtClean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반환 값이 </a:t>
            </a:r>
            <a:r>
              <a:rPr lang="en-US" altLang="ko-KR" sz="1600" dirty="0" err="1" smtClean="0"/>
              <a:t>boolean</a:t>
            </a:r>
            <a:r>
              <a:rPr lang="ko-KR" altLang="en-US" sz="1600" dirty="0" smtClean="0"/>
              <a:t>이라는 것만 제외하면 </a:t>
            </a:r>
            <a:r>
              <a:rPr lang="en-US" altLang="ko-KR" sz="1600" dirty="0" smtClean="0"/>
              <a:t>Function </a:t>
            </a:r>
            <a:r>
              <a:rPr lang="ko-KR" altLang="en-US" sz="1600" dirty="0" smtClean="0"/>
              <a:t>과 동일하다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200" dirty="0" smtClean="0"/>
              <a:t>Supplier : </a:t>
            </a:r>
            <a:r>
              <a:rPr lang="ko-KR" altLang="en-US" sz="1200" dirty="0" smtClean="0"/>
              <a:t>공급하다</a:t>
            </a:r>
            <a:endParaRPr lang="en-US" altLang="ko-KR" sz="1200" dirty="0" smtClean="0"/>
          </a:p>
          <a:p>
            <a:r>
              <a:rPr lang="en-US" altLang="ko-KR" sz="1200" dirty="0" smtClean="0"/>
              <a:t>Consumer : </a:t>
            </a:r>
            <a:r>
              <a:rPr lang="ko-KR" altLang="en-US" sz="1200" dirty="0" smtClean="0"/>
              <a:t>소비하다</a:t>
            </a:r>
            <a:endParaRPr lang="en-US" altLang="ko-KR" sz="1200" dirty="0" smtClean="0"/>
          </a:p>
          <a:p>
            <a:r>
              <a:rPr lang="en-US" altLang="ko-KR" sz="1200" dirty="0" smtClean="0"/>
              <a:t>Function : </a:t>
            </a:r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r>
              <a:rPr lang="en-US" altLang="ko-KR" sz="1200" dirty="0" smtClean="0"/>
              <a:t>Predicate : </a:t>
            </a:r>
            <a:r>
              <a:rPr lang="ko-KR" altLang="en-US" sz="1200" dirty="0" smtClean="0"/>
              <a:t>조건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600" dirty="0" smtClean="0"/>
              <a:t>매개 변수가 두개 여서 앞에 </a:t>
            </a:r>
            <a:r>
              <a:rPr lang="en-US" altLang="ko-KR" sz="1600" dirty="0" smtClean="0"/>
              <a:t>‘Bi’</a:t>
            </a:r>
            <a:r>
              <a:rPr lang="ko-KR" altLang="en-US" sz="1600" dirty="0" smtClean="0"/>
              <a:t>가 붙는다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BiPredicate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 값은 </a:t>
            </a:r>
            <a:r>
              <a:rPr lang="en-US" altLang="ko-KR" sz="1600" dirty="0" err="1" smtClean="0"/>
              <a:t>boolean</a:t>
            </a:r>
            <a:endParaRPr lang="en-US" altLang="ko-KR" sz="1600" dirty="0" smtClean="0"/>
          </a:p>
          <a:p>
            <a:r>
              <a:rPr lang="en-US" altLang="ko-KR" sz="1600" dirty="0" err="1" smtClean="0"/>
              <a:t>BiFunction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하나의 결과를 반환</a:t>
            </a:r>
            <a:endParaRPr lang="en-US" altLang="ko-KR" sz="1600" dirty="0"/>
          </a:p>
          <a:p>
            <a:r>
              <a:rPr lang="en-US" altLang="ko-KR" sz="1600" dirty="0" err="1" smtClean="0"/>
              <a:t>BiConsumer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 값 </a:t>
            </a:r>
            <a:r>
              <a:rPr lang="en-US" altLang="ko-KR" sz="1600" dirty="0" smtClean="0"/>
              <a:t>X</a:t>
            </a:r>
          </a:p>
          <a:p>
            <a:endParaRPr lang="en-US" altLang="ko-KR" sz="1400" dirty="0" smtClean="0"/>
          </a:p>
        </p:txBody>
      </p:sp>
      <p:pic>
        <p:nvPicPr>
          <p:cNvPr id="1026" name="Picture 2" descr="jjunn93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2" y="937403"/>
            <a:ext cx="5745730" cy="29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techonline.co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2" b="23722"/>
          <a:stretch/>
        </p:blipFill>
        <p:spPr bwMode="auto">
          <a:xfrm>
            <a:off x="197909" y="4309534"/>
            <a:ext cx="6008158" cy="17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61667" y="1626781"/>
            <a:ext cx="4969933" cy="504506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Function</a:t>
            </a:r>
            <a:r>
              <a:rPr lang="ko-KR" altLang="en-US" sz="1800" dirty="0" smtClean="0"/>
              <a:t>의 또 다른 변형이다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매개변수의 타입과 반환 타입의 타입이 모두 일치한다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Function </a:t>
            </a:r>
            <a:r>
              <a:rPr lang="ko-KR" altLang="en-US" sz="1800" dirty="0" smtClean="0"/>
              <a:t>처럼 매개변수를 받아서 결과를 반환한다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UnaryOperator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Function</a:t>
            </a:r>
            <a:r>
              <a:rPr lang="ko-KR" altLang="en-US" sz="1800" dirty="0" smtClean="0"/>
              <a:t>의 자손이다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BinaryOperator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BiFunction</a:t>
            </a:r>
            <a:r>
              <a:rPr lang="ko-KR" altLang="en-US" sz="1800" dirty="0" smtClean="0"/>
              <a:t>의 자손이라 매개변수가 두개이다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  <p:pic>
        <p:nvPicPr>
          <p:cNvPr id="2050" name="Picture 2" descr="javatechonline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9"/>
          <a:stretch/>
        </p:blipFill>
        <p:spPr bwMode="auto">
          <a:xfrm>
            <a:off x="525943" y="2614001"/>
            <a:ext cx="5754158" cy="1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63835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내장 함수형 인터페이스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컬렉션 프레임워크의 함수형 인터페이스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867" y="4096138"/>
            <a:ext cx="5155412" cy="1887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600" dirty="0" smtClean="0"/>
              <a:t>표에 있는 메서드들은 </a:t>
            </a:r>
            <a:r>
              <a:rPr lang="en-US" altLang="ko-KR" sz="1600" dirty="0" smtClean="0"/>
              <a:t>default</a:t>
            </a:r>
            <a:r>
              <a:rPr lang="ko-KR" altLang="en-US" sz="1600" dirty="0" smtClean="0"/>
              <a:t>메서드이다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구현부</a:t>
            </a:r>
            <a:r>
              <a:rPr lang="en-US" altLang="ko-KR" sz="1600" dirty="0" smtClean="0"/>
              <a:t>O)</a:t>
            </a:r>
          </a:p>
          <a:p>
            <a:r>
              <a:rPr lang="ko-KR" altLang="en-US" sz="1600" dirty="0" smtClean="0"/>
              <a:t>이 메서드에서 함수형 인터페이스를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400" dirty="0" smtClean="0"/>
          </a:p>
        </p:txBody>
      </p:sp>
      <p:pic>
        <p:nvPicPr>
          <p:cNvPr id="2052" name="Picture 4" descr="Predicate 결합 방법 / 컬렉션과 함수형 인터페이스 사용 - 맛있는 개발자의 기록 일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959433"/>
            <a:ext cx="6477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77740"/>
            <a:ext cx="5816361" cy="24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622</Words>
  <Application>Microsoft Office PowerPoint</Application>
  <PresentationFormat>와이드스크린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함수형 인터페이스 </vt:lpstr>
      <vt:lpstr>목차</vt:lpstr>
      <vt:lpstr>함수 타입 표현의 변화 과정</vt:lpstr>
      <vt:lpstr>함수 타입 표현의 변화 과정</vt:lpstr>
      <vt:lpstr>람다식이란</vt:lpstr>
      <vt:lpstr>함수형 인터페이스</vt:lpstr>
      <vt:lpstr>내장 함수형 인터페이스</vt:lpstr>
      <vt:lpstr>내장 함수형 인터페이스</vt:lpstr>
      <vt:lpstr>내장 함수형 인터페이스 – 컬렉션 프레임워크의 함수형 인터페이스</vt:lpstr>
      <vt:lpstr>내장 함수형 인터페이스 – 컬렉션 프레임워크의 함수형 인터페이스</vt:lpstr>
      <vt:lpstr>내장 함수형 인터페이스 – 컬렉션 프레임워크의 함수형 인터페이스</vt:lpstr>
      <vt:lpstr>내장 함수형 인터페이스 – 컬렉션 프레임워크의 함수형 인터페이스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119</cp:revision>
  <dcterms:created xsi:type="dcterms:W3CDTF">2024-11-30T11:02:15Z</dcterms:created>
  <dcterms:modified xsi:type="dcterms:W3CDTF">2024-12-08T02:43:32Z</dcterms:modified>
</cp:coreProperties>
</file>