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6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9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1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1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3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3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5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2D53-1CD2-49A4-AB21-08DECD46C4FD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A264-9723-4330-888C-D8EB63821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9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Nginx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Tomcat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2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Nginx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경량 </a:t>
            </a:r>
            <a:r>
              <a:rPr lang="ko-KR" altLang="en-US" sz="2000" dirty="0" err="1" smtClean="0"/>
              <a:t>웹서버이다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웹서버기</a:t>
            </a:r>
            <a:r>
              <a:rPr lang="ko-KR" altLang="en-US" sz="2000" dirty="0" smtClean="0"/>
              <a:t> 때문에 정적 컨텐츠를 제공한다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또 요청을 다른 서버로 전달하는 </a:t>
            </a:r>
            <a:r>
              <a:rPr lang="en-US" altLang="ko-KR" sz="2000" dirty="0" smtClean="0"/>
              <a:t>reverse proxy server</a:t>
            </a:r>
            <a:r>
              <a:rPr lang="ko-KR" altLang="en-US" sz="2000" dirty="0" smtClean="0"/>
              <a:t>로 활용된다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WAS</a:t>
            </a:r>
            <a:r>
              <a:rPr lang="ko-KR" altLang="en-US" sz="2000" dirty="0" smtClean="0"/>
              <a:t>의 부하를 줄이는 로드 </a:t>
            </a:r>
            <a:r>
              <a:rPr lang="ko-KR" altLang="en-US" sz="2000" dirty="0" err="1" smtClean="0"/>
              <a:t>밸런서로</a:t>
            </a:r>
            <a:r>
              <a:rPr lang="ko-KR" altLang="en-US" sz="2000" dirty="0" smtClean="0"/>
              <a:t> 사용할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b="1" dirty="0" smtClean="0"/>
              <a:t>Nginx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apache</a:t>
            </a:r>
            <a:r>
              <a:rPr lang="ko-KR" altLang="en-US" sz="2000" b="1" dirty="0" smtClean="0"/>
              <a:t>차이</a:t>
            </a:r>
            <a:endParaRPr lang="en-US" altLang="ko-KR" sz="2000" b="1" dirty="0" smtClean="0"/>
          </a:p>
          <a:p>
            <a:r>
              <a:rPr lang="ko-KR" altLang="en-US" sz="2000" dirty="0" smtClean="0"/>
              <a:t>요청 처리 방식이 다르다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Apache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웹서버는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요청마다</a:t>
            </a:r>
            <a:r>
              <a:rPr lang="ko-KR" altLang="en-US" sz="2000" dirty="0" smtClean="0"/>
              <a:t> 새로운 </a:t>
            </a:r>
            <a:r>
              <a:rPr lang="ko-KR" altLang="en-US" sz="2000" dirty="0" err="1" smtClean="0"/>
              <a:t>쓰레드를</a:t>
            </a:r>
            <a:r>
              <a:rPr lang="ko-KR" altLang="en-US" sz="2000" dirty="0" smtClean="0"/>
              <a:t> 생성해서 요청을 처리한다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그래서 요청이 많으면 자원이 많이 소모된다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Nginx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evnet</a:t>
            </a:r>
            <a:r>
              <a:rPr lang="en-US" altLang="ko-KR" sz="2000" dirty="0" smtClean="0"/>
              <a:t>-driven </a:t>
            </a:r>
            <a:r>
              <a:rPr lang="ko-KR" altLang="en-US" sz="2000" dirty="0" smtClean="0"/>
              <a:t>구조로 동작한다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그래서 고정된 개수의 프로세스만 생성되고 병렬적으로 처리한다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적은 자원으로 효율적인 운용을 할 수 있다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23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리버스</a:t>
            </a:r>
            <a:r>
              <a:rPr lang="ko-KR" altLang="en-US" sz="2800" dirty="0" smtClean="0"/>
              <a:t> 프록시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1049"/>
            <a:ext cx="5441830" cy="561579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클라이언트 요청을 대신 받아서 내부 서버로 전달해준다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프록시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대리라는 뜻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정보를 대신 전달해주는 주체다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프록시 없이 </a:t>
            </a:r>
            <a:r>
              <a:rPr lang="ko-KR" altLang="en-US" sz="1800" dirty="0" err="1" smtClean="0"/>
              <a:t>웹서버를</a:t>
            </a:r>
            <a:r>
              <a:rPr lang="ko-KR" altLang="en-US" sz="1800" dirty="0" smtClean="0"/>
              <a:t> 운영한다고 할 때 사용자가 많아지거나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보안상으로 위험이 있을 수 있다</a:t>
            </a:r>
            <a:r>
              <a:rPr lang="en-US" altLang="ko-KR" sz="1800" dirty="0" smtClean="0"/>
              <a:t>. </a:t>
            </a:r>
          </a:p>
          <a:p>
            <a:r>
              <a:rPr lang="en-US" altLang="ko-KR" sz="1800" dirty="0" smtClean="0"/>
              <a:t>Nginx</a:t>
            </a:r>
            <a:r>
              <a:rPr lang="ko-KR" altLang="en-US" sz="1800" dirty="0" smtClean="0"/>
              <a:t>을 사용해서 로드 </a:t>
            </a:r>
            <a:r>
              <a:rPr lang="ko-KR" altLang="en-US" sz="1800" dirty="0" err="1" smtClean="0"/>
              <a:t>밸런싱으로</a:t>
            </a:r>
            <a:r>
              <a:rPr lang="ko-KR" altLang="en-US" sz="1800" dirty="0" smtClean="0"/>
              <a:t> 부하를 줄일 수 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사용자</a:t>
            </a:r>
            <a:r>
              <a:rPr lang="en-US" altLang="ko-KR" sz="1800" dirty="0" smtClean="0"/>
              <a:t>-&gt;</a:t>
            </a:r>
            <a:r>
              <a:rPr lang="en-US" altLang="ko-KR" sz="1800" dirty="0" err="1" smtClean="0"/>
              <a:t>nginx</a:t>
            </a:r>
            <a:r>
              <a:rPr lang="en-US" altLang="ko-KR" sz="1800" dirty="0" smtClean="0"/>
              <a:t>-&gt;</a:t>
            </a:r>
            <a:r>
              <a:rPr lang="ko-KR" altLang="en-US" sz="1800" dirty="0" err="1" smtClean="0"/>
              <a:t>웹서버로</a:t>
            </a:r>
            <a:r>
              <a:rPr lang="ko-KR" altLang="en-US" sz="1800" dirty="0" smtClean="0"/>
              <a:t> 구성해서 </a:t>
            </a:r>
            <a:r>
              <a:rPr lang="en-US" altLang="ko-KR" sz="1800" dirty="0" err="1" smtClean="0"/>
              <a:t>nginx</a:t>
            </a:r>
            <a:r>
              <a:rPr lang="ko-KR" altLang="en-US" sz="1800" dirty="0" smtClean="0"/>
              <a:t>가 대신 </a:t>
            </a:r>
            <a:r>
              <a:rPr lang="ko-KR" altLang="en-US" sz="1800" dirty="0" err="1" smtClean="0"/>
              <a:t>웹서버로</a:t>
            </a:r>
            <a:r>
              <a:rPr lang="ko-KR" altLang="en-US" sz="1800" dirty="0" smtClean="0"/>
              <a:t> 요청을 전달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07" y="995721"/>
            <a:ext cx="5384587" cy="471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리버스</a:t>
            </a:r>
            <a:r>
              <a:rPr lang="ko-KR" altLang="en-US" sz="2800" dirty="0" smtClean="0"/>
              <a:t> 프록시 장점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380225"/>
            <a:ext cx="10410645" cy="5296619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 smtClean="0"/>
              <a:t>프록시와 다르게 </a:t>
            </a:r>
            <a:r>
              <a:rPr lang="ko-KR" altLang="en-US" sz="1800" dirty="0" err="1" smtClean="0"/>
              <a:t>리버스</a:t>
            </a:r>
            <a:r>
              <a:rPr lang="ko-KR" altLang="en-US" sz="1800" dirty="0" smtClean="0"/>
              <a:t> 프록시는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err="1" smtClean="0"/>
              <a:t>웹서버</a:t>
            </a:r>
            <a:r>
              <a:rPr lang="en-US" altLang="ko-KR" sz="1800" dirty="0" smtClean="0"/>
              <a:t>/WAS </a:t>
            </a:r>
            <a:r>
              <a:rPr lang="ko-KR" altLang="en-US" sz="1800" dirty="0" smtClean="0"/>
              <a:t>앞에 바로 놓여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b="1" dirty="0" smtClean="0"/>
          </a:p>
          <a:p>
            <a:r>
              <a:rPr lang="ko-KR" altLang="en-US" sz="1800" b="1" dirty="0" err="1" smtClean="0"/>
              <a:t>리버스</a:t>
            </a:r>
            <a:r>
              <a:rPr lang="ko-KR" altLang="en-US" sz="1800" b="1" dirty="0" smtClean="0"/>
              <a:t> 프록시는 </a:t>
            </a:r>
            <a:r>
              <a:rPr lang="ko-KR" altLang="en-US" sz="1800" b="1" dirty="0" err="1" smtClean="0"/>
              <a:t>보안성을</a:t>
            </a:r>
            <a:r>
              <a:rPr lang="ko-KR" altLang="en-US" sz="1800" b="1" dirty="0" smtClean="0"/>
              <a:t> 향상시킬 수 있다</a:t>
            </a:r>
            <a:r>
              <a:rPr lang="en-US" altLang="ko-KR" sz="1800" b="1" dirty="0" smtClean="0"/>
              <a:t>.</a:t>
            </a:r>
          </a:p>
          <a:p>
            <a:r>
              <a:rPr lang="ko-KR" altLang="en-US" sz="1600" dirty="0" err="1" smtClean="0"/>
              <a:t>리버스</a:t>
            </a:r>
            <a:r>
              <a:rPr lang="ko-KR" altLang="en-US" sz="1600" dirty="0" smtClean="0"/>
              <a:t> 프록시 사용으로 본래 서버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주소를 노출시키지 않아도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클라이언트가 </a:t>
            </a:r>
            <a:r>
              <a:rPr lang="ko-KR" altLang="en-US" sz="1600" dirty="0" err="1" smtClean="0"/>
              <a:t>리버스</a:t>
            </a:r>
            <a:r>
              <a:rPr lang="ko-KR" altLang="en-US" sz="1600" dirty="0" smtClean="0"/>
              <a:t> 프록시 서버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에 요청을 </a:t>
            </a:r>
            <a:r>
              <a:rPr lang="ko-KR" altLang="en-US" sz="1600" smtClean="0"/>
              <a:t>하고 </a:t>
            </a:r>
            <a:r>
              <a:rPr lang="ko-KR" altLang="en-US" sz="1600" smtClean="0"/>
              <a:t>본 서버에게 </a:t>
            </a:r>
            <a:r>
              <a:rPr lang="ko-KR" altLang="en-US" sz="1600" dirty="0" smtClean="0"/>
              <a:t>요청을 경유해서 보낸다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그래서 클라이언트는 </a:t>
            </a:r>
            <a:r>
              <a:rPr lang="ko-KR" altLang="en-US" sz="1600" dirty="0" err="1" smtClean="0"/>
              <a:t>본서버의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url</a:t>
            </a:r>
            <a:r>
              <a:rPr lang="ko-KR" altLang="en-US" sz="1600" dirty="0" smtClean="0"/>
              <a:t>을 모른다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본 서버의 </a:t>
            </a:r>
            <a:r>
              <a:rPr lang="ko-KR" altLang="en-US" sz="1600" dirty="0" smtClean="0"/>
              <a:t>정보를 숨길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b="1" dirty="0" err="1" smtClean="0"/>
              <a:t>캐싱</a:t>
            </a:r>
            <a:endParaRPr lang="en-US" altLang="ko-KR" sz="1600" dirty="0" smtClean="0"/>
          </a:p>
          <a:p>
            <a:r>
              <a:rPr lang="en-US" altLang="ko-KR" sz="1600" dirty="0" smtClean="0"/>
              <a:t>Nginx</a:t>
            </a:r>
            <a:r>
              <a:rPr lang="ko-KR" altLang="en-US" sz="1600" dirty="0" smtClean="0"/>
              <a:t>를 사용하면 미리 </a:t>
            </a:r>
            <a:r>
              <a:rPr lang="ko-KR" altLang="en-US" sz="1600" dirty="0" err="1"/>
              <a:t>랜</a:t>
            </a:r>
            <a:r>
              <a:rPr lang="ko-KR" altLang="en-US" sz="1600" dirty="0" err="1" smtClean="0"/>
              <a:t>더링된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버전의 페이지를 </a:t>
            </a:r>
            <a:r>
              <a:rPr lang="ko-KR" altLang="en-US" sz="1600" dirty="0" err="1" smtClean="0"/>
              <a:t>캐시하여</a:t>
            </a:r>
            <a:r>
              <a:rPr lang="ko-KR" altLang="en-US" sz="1600" dirty="0" smtClean="0"/>
              <a:t> 페이지 로드 시간을 단축할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매번 동일한 컨텐츠를 프록시 서버에 연결할 필요없이 클라이언트에 응답할 수 있다</a:t>
            </a:r>
            <a:r>
              <a:rPr lang="en-US" altLang="ko-KR" sz="1600" dirty="0" smtClean="0"/>
              <a:t>.</a:t>
            </a:r>
            <a:r>
              <a:rPr lang="ko-KR" altLang="en-US" sz="1600" b="1" dirty="0" smtClean="0"/>
              <a:t> 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ko-KR" altLang="en-US" sz="1600" b="1" dirty="0" smtClean="0"/>
              <a:t>암호화</a:t>
            </a:r>
            <a:endParaRPr lang="en-US" altLang="ko-KR" sz="1600" b="1" dirty="0" smtClean="0"/>
          </a:p>
          <a:p>
            <a:r>
              <a:rPr lang="ko-KR" altLang="en-US" sz="1600" dirty="0" smtClean="0"/>
              <a:t>본래 서버가 클라이언트들과 통신을 </a:t>
            </a:r>
            <a:r>
              <a:rPr lang="ko-KR" altLang="en-US" sz="1600" dirty="0" err="1" smtClean="0"/>
              <a:t>할때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SSL(or TSL)</a:t>
            </a:r>
            <a:r>
              <a:rPr lang="ko-KR" altLang="en-US" sz="1600" dirty="0" smtClean="0"/>
              <a:t>로 암호화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복호화를</a:t>
            </a:r>
            <a:r>
              <a:rPr lang="ko-KR" altLang="en-US" sz="1600" dirty="0" smtClean="0"/>
              <a:t> 할 경우 비용이 많이 들게 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리버스</a:t>
            </a:r>
            <a:r>
              <a:rPr lang="ko-KR" altLang="en-US" sz="1600" dirty="0" smtClean="0"/>
              <a:t> 프록시를 사용하면 들어오는 요청을 모두 </a:t>
            </a:r>
            <a:r>
              <a:rPr lang="ko-KR" altLang="en-US" sz="1600" dirty="0" err="1" smtClean="0"/>
              <a:t>복호화하고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응답을 암호화해주므로 클라이언트와 안전한 통신을 할 수 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endParaRPr lang="ko-KR" altLang="en-US" sz="1600" b="1" dirty="0"/>
          </a:p>
        </p:txBody>
      </p:sp>
      <p:pic>
        <p:nvPicPr>
          <p:cNvPr id="1028" name="Picture 4" descr="리버스 프록시 (Reverse Prox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16" y="232912"/>
            <a:ext cx="612445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Nginx</a:t>
            </a:r>
            <a:r>
              <a:rPr lang="ko-KR" altLang="en-US" sz="2800" dirty="0" smtClean="0"/>
              <a:t>의 구조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6708"/>
            <a:ext cx="7684698" cy="536563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하나의 </a:t>
            </a:r>
            <a:r>
              <a:rPr lang="en-US" altLang="ko-KR" sz="1800" dirty="0" smtClean="0"/>
              <a:t>Master Process</a:t>
            </a:r>
          </a:p>
          <a:p>
            <a:r>
              <a:rPr lang="ko-KR" altLang="en-US" sz="1800" dirty="0" smtClean="0"/>
              <a:t>다수의 </a:t>
            </a:r>
            <a:r>
              <a:rPr lang="en-US" altLang="ko-KR" sz="1800" dirty="0" smtClean="0"/>
              <a:t>Worker Process</a:t>
            </a:r>
            <a:r>
              <a:rPr lang="ko-KR" altLang="en-US" sz="1800" dirty="0" smtClean="0"/>
              <a:t>로 구성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Master Process</a:t>
            </a:r>
            <a:r>
              <a:rPr lang="ko-KR" altLang="en-US" sz="1800" dirty="0" smtClean="0"/>
              <a:t>는 설정 파일을 읽고</a:t>
            </a:r>
            <a:r>
              <a:rPr lang="en-US" altLang="ko-KR" sz="1800" dirty="0" smtClean="0"/>
              <a:t>,</a:t>
            </a:r>
          </a:p>
          <a:p>
            <a:pPr marL="0" indent="0">
              <a:buNone/>
            </a:pPr>
            <a:r>
              <a:rPr lang="ko-KR" altLang="en-US" sz="1800" dirty="0" smtClean="0"/>
              <a:t>유효성을 검사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또 </a:t>
            </a:r>
            <a:r>
              <a:rPr lang="en-US" altLang="ko-KR" sz="1800" dirty="0" smtClean="0"/>
              <a:t>worker process </a:t>
            </a:r>
            <a:r>
              <a:rPr lang="ko-KR" altLang="en-US" sz="1800" dirty="0" smtClean="0"/>
              <a:t>관리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Worker Process</a:t>
            </a:r>
            <a:r>
              <a:rPr lang="ko-KR" altLang="en-US" sz="1800" dirty="0" smtClean="0"/>
              <a:t>는 모든 요청을 처리</a:t>
            </a:r>
            <a:endParaRPr lang="en-US" altLang="ko-KR" sz="1800" dirty="0" smtClean="0"/>
          </a:p>
          <a:p>
            <a:r>
              <a:rPr lang="ko-KR" altLang="en-US" sz="1800" dirty="0" smtClean="0"/>
              <a:t>이벤트 기반 모델을 사용한다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Worker process </a:t>
            </a:r>
            <a:r>
              <a:rPr lang="ko-KR" altLang="en-US" sz="1800" dirty="0" smtClean="0"/>
              <a:t>사이에 요청을 효율적으로 분배하기 위해 </a:t>
            </a:r>
            <a:r>
              <a:rPr lang="en-US" altLang="ko-KR" sz="1800" dirty="0" smtClean="0"/>
              <a:t>OS</a:t>
            </a:r>
            <a:r>
              <a:rPr lang="ko-KR" altLang="en-US" sz="1800" dirty="0" smtClean="0"/>
              <a:t>에 의존적인 메커니즘을 사용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설정 파일에서 </a:t>
            </a:r>
            <a:r>
              <a:rPr lang="en-US" altLang="ko-KR" sz="1800" dirty="0" smtClean="0"/>
              <a:t>worker process </a:t>
            </a:r>
            <a:r>
              <a:rPr lang="ko-KR" altLang="en-US" sz="1800" dirty="0" smtClean="0"/>
              <a:t>개수를 설정할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사용 가능한 </a:t>
            </a:r>
            <a:r>
              <a:rPr lang="en-US" altLang="ko-KR" sz="1800" dirty="0" smtClean="0"/>
              <a:t>CPU </a:t>
            </a:r>
            <a:r>
              <a:rPr lang="ko-KR" altLang="en-US" sz="1800" dirty="0" smtClean="0"/>
              <a:t>코어 숫자에 따라 자동으로 조정됨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2050" name="Picture 2" descr="https://blog.kakaocdn.net/dn/cWiJY4/btqGexrcf2p/dTPGI6Dkbuscs3bIZyNAY0/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533" y="365125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Tomcat</a:t>
            </a:r>
            <a:r>
              <a:rPr lang="ko-KR" altLang="en-US" sz="2800" dirty="0" smtClean="0"/>
              <a:t>의 구성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936" y="923026"/>
            <a:ext cx="10982864" cy="5831457"/>
          </a:xfrm>
        </p:spPr>
        <p:txBody>
          <a:bodyPr>
            <a:normAutofit fontScale="77500" lnSpcReduction="20000"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Coyote </a:t>
            </a:r>
            <a:r>
              <a:rPr lang="en-US" altLang="ko-KR" sz="2000" dirty="0" smtClean="0"/>
              <a:t>(Http Component)</a:t>
            </a:r>
          </a:p>
          <a:p>
            <a:pPr lvl="1"/>
            <a:r>
              <a:rPr lang="en-US" altLang="ko-KR" sz="1600" dirty="0" smtClean="0"/>
              <a:t>Tomcat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TCP</a:t>
            </a:r>
            <a:r>
              <a:rPr lang="ko-KR" altLang="en-US" sz="1600" dirty="0" smtClean="0"/>
              <a:t>를 통한 프로토콜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코요테는 </a:t>
            </a:r>
            <a:r>
              <a:rPr lang="ko-KR" altLang="en-US" sz="1600" dirty="0" err="1"/>
              <a:t>웹서버로서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HTTP </a:t>
            </a:r>
            <a:r>
              <a:rPr lang="en-US" altLang="ko-KR" sz="1600" dirty="0"/>
              <a:t>1.1 </a:t>
            </a:r>
            <a:r>
              <a:rPr lang="ko-KR" altLang="en-US" sz="1600" dirty="0"/>
              <a:t>프로토콜을 지원하는 </a:t>
            </a:r>
            <a:r>
              <a:rPr lang="ko-KR" altLang="en-US" sz="1600" dirty="0" err="1"/>
              <a:t>톰캣용</a:t>
            </a:r>
            <a:r>
              <a:rPr lang="ko-KR" altLang="en-US" sz="1600" dirty="0"/>
              <a:t> 커넥터 컴포넌트다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이것은 </a:t>
            </a:r>
            <a:r>
              <a:rPr lang="ko-KR" altLang="en-US" sz="1600" dirty="0"/>
              <a:t>명목상 자바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또는 자바 서버 페이지 컨테이너인 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카탈리나가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HTTP </a:t>
            </a:r>
            <a:r>
              <a:rPr lang="ko-KR" altLang="en-US" sz="1600" dirty="0"/>
              <a:t>문서로서 로컬 파일을 제공하는 평범한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웹 </a:t>
            </a:r>
            <a:r>
              <a:rPr lang="ko-KR" altLang="en-US" sz="1600" dirty="0"/>
              <a:t>서버 역할도 할 수 있게 해준다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Catalina (Servlet </a:t>
            </a:r>
            <a:r>
              <a:rPr lang="en-US" altLang="ko-KR" sz="2000" dirty="0" smtClean="0"/>
              <a:t>Container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smtClean="0"/>
              <a:t>자바 </a:t>
            </a:r>
            <a:r>
              <a:rPr lang="ko-KR" altLang="en-US" sz="1600" dirty="0" err="1" smtClean="0"/>
              <a:t>서블릿을</a:t>
            </a:r>
            <a:r>
              <a:rPr lang="ko-KR" altLang="en-US" sz="1600" dirty="0" smtClean="0"/>
              <a:t> 호스팅하는 </a:t>
            </a:r>
            <a:r>
              <a:rPr lang="ko-KR" altLang="en-US" sz="1600" dirty="0" smtClean="0"/>
              <a:t>환경</a:t>
            </a:r>
            <a:endParaRPr lang="en-US" altLang="ko-KR" sz="1600" dirty="0" smtClean="0"/>
          </a:p>
          <a:p>
            <a:pPr lvl="1"/>
            <a:r>
              <a:rPr lang="ko-KR" altLang="en-US" sz="1600" dirty="0" err="1"/>
              <a:t>톰캣은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여러개의</a:t>
            </a:r>
            <a:r>
              <a:rPr lang="ko-KR" altLang="en-US" sz="1600" dirty="0"/>
              <a:t> 기능</a:t>
            </a:r>
            <a:r>
              <a:rPr lang="en-US" altLang="ko-KR" sz="1600" dirty="0"/>
              <a:t>(</a:t>
            </a:r>
            <a:r>
              <a:rPr lang="ko-KR" altLang="en-US" sz="1600" dirty="0"/>
              <a:t>부품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톰캣의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코어 </a:t>
            </a:r>
            <a:r>
              <a:rPr lang="ko-KR" altLang="en-US" sz="1600" dirty="0" smtClean="0"/>
              <a:t>컴포넌트를 </a:t>
            </a:r>
            <a:r>
              <a:rPr lang="ko-KR" altLang="en-US" sz="1600" dirty="0" err="1"/>
              <a:t>카탈리나라고</a:t>
            </a:r>
            <a:r>
              <a:rPr lang="ko-KR" altLang="en-US" sz="1600" dirty="0"/>
              <a:t> 칭한다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카탈리나는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톰캣의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스펙의 실질적인 </a:t>
            </a:r>
            <a:r>
              <a:rPr lang="ko-KR" altLang="en-US" sz="1600" dirty="0" smtClean="0"/>
              <a:t>구동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ko-KR" altLang="en-US" sz="1600" dirty="0" smtClean="0"/>
              <a:t>을 </a:t>
            </a:r>
            <a:r>
              <a:rPr lang="ko-KR" altLang="en-US" sz="1600" dirty="0"/>
              <a:t>제공한다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톰캣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서버를 가동시킬 경우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카탈리나를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구동시킨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것이라고 </a:t>
            </a:r>
            <a:r>
              <a:rPr lang="ko-KR" altLang="en-US" sz="1600" dirty="0"/>
              <a:t>생각하면 된다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Jasper (JSP Engine)</a:t>
            </a:r>
          </a:p>
          <a:p>
            <a:pPr lvl="1"/>
            <a:r>
              <a:rPr lang="ko-KR" altLang="en-US" sz="1600" dirty="0" err="1" smtClean="0"/>
              <a:t>톰캣의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엔진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실제 </a:t>
            </a: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페이지의 요청을 </a:t>
            </a:r>
            <a:r>
              <a:rPr lang="ko-KR" altLang="en-US" sz="1600" dirty="0" smtClean="0"/>
              <a:t>처리하는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servlet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b="1" dirty="0" smtClean="0"/>
              <a:t>Tomcat </a:t>
            </a:r>
            <a:r>
              <a:rPr lang="ko-KR" altLang="en-US" sz="2000" b="1" dirty="0" smtClean="0"/>
              <a:t>동작</a:t>
            </a:r>
            <a:endParaRPr lang="en-US" altLang="ko-KR" sz="2000" b="1" dirty="0" smtClean="0"/>
          </a:p>
          <a:p>
            <a:r>
              <a:rPr lang="en-US" altLang="ko-KR" sz="1800" dirty="0" smtClean="0"/>
              <a:t>HTTP </a:t>
            </a:r>
            <a:r>
              <a:rPr lang="ko-KR" altLang="en-US" sz="1800" dirty="0" smtClean="0"/>
              <a:t>요청을 </a:t>
            </a:r>
            <a:r>
              <a:rPr lang="en-US" altLang="ko-KR" sz="1800" dirty="0" smtClean="0"/>
              <a:t>Coyote</a:t>
            </a:r>
            <a:r>
              <a:rPr lang="ko-KR" altLang="en-US" sz="1800" dirty="0" smtClean="0"/>
              <a:t>에서 받아서 </a:t>
            </a:r>
            <a:r>
              <a:rPr lang="en-US" altLang="ko-KR" sz="1800" dirty="0" smtClean="0"/>
              <a:t>Catalina </a:t>
            </a:r>
            <a:r>
              <a:rPr lang="ko-KR" altLang="en-US" sz="1800" dirty="0" smtClean="0"/>
              <a:t>로 전달한다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Catalina</a:t>
            </a:r>
            <a:r>
              <a:rPr lang="ko-KR" altLang="en-US" sz="1800" dirty="0" smtClean="0"/>
              <a:t>에서 전달받은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요청을 처리할 웹 애플리케이션을 찾고 </a:t>
            </a:r>
            <a:r>
              <a:rPr lang="en-US" altLang="ko-KR" sz="1800" dirty="0" smtClean="0"/>
              <a:t>WEB-INF/web.xml </a:t>
            </a:r>
            <a:r>
              <a:rPr lang="ko-KR" altLang="en-US" sz="1800" dirty="0" smtClean="0"/>
              <a:t>파일 내용을 참조하여 요청을 전달한다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요청된 </a:t>
            </a:r>
            <a:r>
              <a:rPr lang="ko-KR" altLang="en-US" sz="1800" dirty="0" err="1" smtClean="0"/>
              <a:t>서블릿을</a:t>
            </a:r>
            <a:r>
              <a:rPr lang="ko-KR" altLang="en-US" sz="1800" dirty="0" smtClean="0"/>
              <a:t> 통해 생성된 </a:t>
            </a:r>
            <a:r>
              <a:rPr lang="en-US" altLang="ko-KR" sz="1800" dirty="0" smtClean="0"/>
              <a:t>JSP</a:t>
            </a:r>
            <a:r>
              <a:rPr lang="ko-KR" altLang="en-US" sz="1800" dirty="0" smtClean="0"/>
              <a:t>가 있다면 </a:t>
            </a:r>
            <a:r>
              <a:rPr lang="en-US" altLang="ko-KR" sz="1800" dirty="0" smtClean="0"/>
              <a:t>Jasper</a:t>
            </a:r>
            <a:r>
              <a:rPr lang="ko-KR" altLang="en-US" sz="1800" dirty="0" smtClean="0"/>
              <a:t>가 검증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컴파일 등을 수행한다</a:t>
            </a:r>
            <a:r>
              <a:rPr lang="en-US" altLang="ko-KR" sz="1800" dirty="0" smtClean="0"/>
              <a:t>.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pic>
        <p:nvPicPr>
          <p:cNvPr id="3074" name="Picture 2" descr="https://velog.velcdn.com/images/hsk2454/post/9a15834c-ad31-4053-9c74-d16464561520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82" y="-25879"/>
            <a:ext cx="6441517" cy="30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Nginx 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Tomcat </a:t>
            </a:r>
            <a:r>
              <a:rPr lang="ko-KR" altLang="en-US" sz="2800" dirty="0" smtClean="0"/>
              <a:t>연동의 장점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23026"/>
            <a:ext cx="10515600" cy="5253937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Nginx</a:t>
            </a:r>
            <a:r>
              <a:rPr lang="ko-KR" altLang="en-US" sz="2000" dirty="0" smtClean="0"/>
              <a:t>는 이벤트 기반의 비동기 아키텍처를 사용해서 </a:t>
            </a:r>
            <a:r>
              <a:rPr lang="en-US" altLang="ko-KR" sz="2000" dirty="0" smtClean="0"/>
              <a:t>apache</a:t>
            </a:r>
            <a:r>
              <a:rPr lang="ko-KR" altLang="en-US" sz="2000" dirty="0" smtClean="0"/>
              <a:t>보다 더 높은 동시성과 상대적으로 적은 리소스를 사용한다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정적 컨텐츠 처리 속도가 </a:t>
            </a:r>
            <a:r>
              <a:rPr lang="en-US" altLang="ko-KR" sz="2000" dirty="0" smtClean="0"/>
              <a:t>apache</a:t>
            </a:r>
            <a:r>
              <a:rPr lang="ko-KR" altLang="en-US" sz="2000" dirty="0" smtClean="0"/>
              <a:t>보다 빠르다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서버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의 디스크에 저장하는 파일 기반 방법으로 정적 컨텐츠를 제공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설계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아키텍처 구조상 적은 비용으로 효율적인 서비스를 제공한다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/>
              <a:t>결론</a:t>
            </a:r>
            <a:endParaRPr lang="en-US" altLang="ko-KR" sz="2000" b="1" dirty="0"/>
          </a:p>
          <a:p>
            <a:r>
              <a:rPr lang="ko-KR" altLang="en-US" sz="2000" dirty="0" smtClean="0"/>
              <a:t>정적 컨텐츠를 빠르게 처리하고 싶고 대용량 트래픽을 처리하는 경우에 사용하면 유리하다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21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543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Nginx와 Tomcat</vt:lpstr>
      <vt:lpstr>Nginx</vt:lpstr>
      <vt:lpstr>리버스 프록시</vt:lpstr>
      <vt:lpstr>리버스 프록시 장점</vt:lpstr>
      <vt:lpstr>Nginx의 구조</vt:lpstr>
      <vt:lpstr>Tomcat의 구성</vt:lpstr>
      <vt:lpstr>Nginx 와 Tomcat 연동의 장점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HH_amd</dc:creator>
  <cp:lastModifiedBy>HH_amd</cp:lastModifiedBy>
  <cp:revision>25</cp:revision>
  <dcterms:created xsi:type="dcterms:W3CDTF">2024-12-19T03:44:04Z</dcterms:created>
  <dcterms:modified xsi:type="dcterms:W3CDTF">2024-12-19T11:12:15Z</dcterms:modified>
</cp:coreProperties>
</file>