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9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안녕하세요, 오늘은 Spring Security와 OAuth2의 개념, 그리고 이를 이용한 인증 흐름에 대해 설명드리겠습니다. 이 발표를 통해 애플리케이션 보안의 핵심 개념을 이해하고, OAuth2를 사용한 인증 방식에 대해 살펴보겠습니다.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먼저 Spring Security에 대해 소개하겠습니다. Spring Security는 애플리케이션의 보안을 담당하는 프레임워크로, 인증과 인가를 제공하는 핵심 역할을 합니다. 다양한 보안 기능을 갖추고 있으며, 사용자 인증, 권한 관리, 세션 보호 등 여러 측면에서 애플리케이션을 안전하게 만들어줍니다. 특히 Spring Security는 기존 애플리케이션에 쉽게 통합될 수 있고, 커스터마이징 옵션이 풍부해 다양한 인증 방식이 가능합니다. 예를 들어, 기본적인 ID/패스워드 인증뿐만 아니라 OAuth2나 JWT 같은 토큰 기반 인증도 지원합니다.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Security의 동작 흐름을 간단히 살펴보겠습니다. 먼저, 사용자가 애플리케이션에 요청을 보내면 필터 체인이 요청을 처리합니다. 이 필터들은 인증 필터, 인가 필터 등으로 구성되며, 요청을 검사합니다. 인증 과정에서는 AuthenticationManager가 사용자 자격 증명을 확인하고, 인가 과정에서는 권한을 검사해 접근을 허용할지 결정합니다. 이 모든 과정이 끝난 후 요청에 대해 응답을 반환하게 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이제 OAuth2에 대해 설명드리겠습니다. OAuth2는 사용자의 자원에 타사 애플리케이션이 안전하게 접근할 수 있도록 허용하는 인증 및 권한 부여 프레임워크입니다. 여기에는 네 가지 주요 개념이 있는데요. 첫째, 권한을 가진 사용자, 즉 자원 소유자(Resource Owner)입니다. 둘째는 사용자 데이터를 사용하려는 애플리케이션인 클라이언트(Client)이고, 셋째는 자원 서버(Resource Server)로, 보호된 데이터를 제공하는 역할을 합니다. 마지막으로 권한 서버(Authorization Server)는 클라이언트를 인증하고 액세스 토큰을 발급하는 역할을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OAuth2의 인증 흐름을 살펴보겠습니다. 먼저 클라이언트가 권한 서버에 권한을 요청합니다. 그러면 권한 서버는 자원 소유자를 인증하여 사용자가 승인하면 액세스 토큰을 발급합니다. 이 토큰을 클라이언트가 자원 서버에 제출하면 보호된 자원에 접근할 수 있습니다. OAuth2는 다양한 인증 방식을 지원하는데, 여기에는 Authorization Code, Implicit, Password Credentials, Client Credentials 방식이 있습니다. 특히 Authorization Code 방식은 가장 안전하게 자원 소유자를 인증할 수 있는 방식으로 많이 사용됩니다.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Security는 OAuth2를 통해 소셜 로그인이나 API 보호 같은 다양한 시나리오에 적용될 수 있습니다. 예를 들어, Google 또는 Facebook 로그인을 Spring Security로 손쉽게 구현할 수 있습니다. 또한 REST API 보호 시, OAuth2를 사용해 JWT 기반의 인증을 구현하여 보안을 강화할 수 있습니다. 이를 통해 Spring Security는 OAuth2와 결합해 강력하고 유연한 인증 솔루션을 제공합니다.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OAuth2와 Spring Security를 통합하려면 여러 구성 요소가 필요합니다. 먼저 ClientRegistration은 OAuth2 클라이언트의 정보를 설정하는 객체입니다. AuthorizedClientService는 발급받은 권한과 토큰을 관리합니다. SecurityConfigurerAdapter는 사용자 정의 보안 구성을 설정할 수 있는 클래스이고, AuthenticationProvider는 실제로 OAuth2 인증을 지원하는 클래스입니다. 이처럼 다양한 구성 요소가 상호작용하여 Spring Security의 OAuth2 인증을 원활히 처리합니다.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OAuth2를 사용할 때는 몇 가지 중요한 보안 고려사항이 있습니다. 먼저 Access Token의 만료 및 갱신을 철저히 관리해야 합니다. 또한, 모든 통신에서 HTTPS를 사용하는 것이 필수적입니다. 마지막으로 사용자 역할과 권한을 잘 설정해 필요 이상의 자원 접근이 이루어지지 않도록 관리해야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마지막으로 결론입니다. Spring Security는 강력한 보안 기능을 제공하며, OAuth2와 통합하여 다양한 인증 시나리오를 지원할 수 있습니다. OAuth2는 현대 애플리케이션에서 보안을 강화하고 사용자 데이터를 보호하는 데 중요한 역할을 합니다. 발표는 여기까지이며, 질문 있으시면 자유롭게 해 주세요. 감사합니다.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Spring </a:t>
            </a:r>
            <a:r>
              <a:rPr dirty="0" err="1"/>
              <a:t>Security와</a:t>
            </a:r>
            <a:r>
              <a:rPr dirty="0"/>
              <a:t> OAuth2의 </a:t>
            </a:r>
            <a:r>
              <a:rPr dirty="0" err="1"/>
              <a:t>개념</a:t>
            </a:r>
            <a:r>
              <a:rPr dirty="0"/>
              <a:t> 및 </a:t>
            </a:r>
            <a:r>
              <a:rPr dirty="0" err="1"/>
              <a:t>동작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2291"/>
            <a:ext cx="8229600" cy="1073872"/>
          </a:xfrm>
        </p:spPr>
        <p:txBody>
          <a:bodyPr/>
          <a:lstStyle/>
          <a:p>
            <a:pPr lvl="1" algn="r"/>
            <a:r>
              <a:rPr dirty="0" err="1"/>
              <a:t>발표</a:t>
            </a:r>
            <a:r>
              <a:rPr dirty="0"/>
              <a:t> </a:t>
            </a:r>
            <a:r>
              <a:rPr dirty="0" err="1"/>
              <a:t>일자</a:t>
            </a:r>
            <a:r>
              <a:rPr dirty="0"/>
              <a:t>:</a:t>
            </a:r>
            <a:r>
              <a:rPr lang="en-US" dirty="0"/>
              <a:t> 2024.11.07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Spring Security </a:t>
            </a:r>
            <a:r>
              <a:rPr sz="2000" dirty="0" err="1"/>
              <a:t>개념</a:t>
            </a:r>
            <a:endParaRPr sz="2000" dirty="0"/>
          </a:p>
          <a:p>
            <a:r>
              <a:rPr sz="2000" dirty="0"/>
              <a:t>- Spring </a:t>
            </a:r>
            <a:r>
              <a:rPr sz="2000" dirty="0" err="1"/>
              <a:t>Security는</a:t>
            </a:r>
            <a:r>
              <a:rPr sz="2000" dirty="0"/>
              <a:t> </a:t>
            </a:r>
            <a:r>
              <a:rPr sz="2000" dirty="0" err="1"/>
              <a:t>애플리케이션의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 및 </a:t>
            </a:r>
            <a:r>
              <a:rPr sz="2000" dirty="0" err="1"/>
              <a:t>인가</a:t>
            </a:r>
            <a:r>
              <a:rPr sz="2000" dirty="0"/>
              <a:t>(authorization)를 </a:t>
            </a:r>
            <a:r>
              <a:rPr sz="2000" dirty="0" err="1"/>
              <a:t>담당하는</a:t>
            </a:r>
            <a:r>
              <a:rPr sz="2000" dirty="0"/>
              <a:t> </a:t>
            </a:r>
            <a:r>
              <a:rPr sz="2000" dirty="0" err="1"/>
              <a:t>프레임워크</a:t>
            </a:r>
            <a:r>
              <a:rPr sz="2000" dirty="0"/>
              <a:t>.</a:t>
            </a:r>
          </a:p>
          <a:p>
            <a:r>
              <a:rPr sz="2000" dirty="0"/>
              <a:t>- </a:t>
            </a:r>
            <a:r>
              <a:rPr sz="2000" dirty="0" err="1"/>
              <a:t>다양한</a:t>
            </a:r>
            <a:r>
              <a:rPr sz="2000" dirty="0"/>
              <a:t> </a:t>
            </a:r>
            <a:r>
              <a:rPr sz="2000" dirty="0" err="1"/>
              <a:t>보안</a:t>
            </a:r>
            <a:r>
              <a:rPr sz="2000" dirty="0"/>
              <a:t> </a:t>
            </a:r>
            <a:r>
              <a:rPr sz="2000" dirty="0" err="1"/>
              <a:t>기능</a:t>
            </a:r>
            <a:r>
              <a:rPr sz="2000" dirty="0"/>
              <a:t> </a:t>
            </a:r>
            <a:r>
              <a:rPr sz="2000" dirty="0" err="1"/>
              <a:t>제공</a:t>
            </a:r>
            <a:r>
              <a:rPr sz="2000" dirty="0"/>
              <a:t>: </a:t>
            </a:r>
            <a:r>
              <a:rPr sz="2000" dirty="0" err="1"/>
              <a:t>인증</a:t>
            </a:r>
            <a:r>
              <a:rPr sz="2000" dirty="0"/>
              <a:t>, </a:t>
            </a:r>
            <a:r>
              <a:rPr sz="2000" dirty="0" err="1"/>
              <a:t>인가</a:t>
            </a:r>
            <a:r>
              <a:rPr sz="2000" dirty="0"/>
              <a:t>, </a:t>
            </a:r>
            <a:r>
              <a:rPr sz="2000" dirty="0" err="1"/>
              <a:t>암호화</a:t>
            </a:r>
            <a:r>
              <a:rPr sz="2000" dirty="0"/>
              <a:t>, </a:t>
            </a:r>
            <a:r>
              <a:rPr sz="2000" dirty="0" err="1"/>
              <a:t>세션</a:t>
            </a:r>
            <a:r>
              <a:rPr sz="2000" dirty="0"/>
              <a:t> </a:t>
            </a:r>
            <a:r>
              <a:rPr sz="2000" dirty="0" err="1"/>
              <a:t>관리</a:t>
            </a:r>
            <a:r>
              <a:rPr sz="2000" dirty="0"/>
              <a:t> 등.</a:t>
            </a:r>
          </a:p>
          <a:p>
            <a:endParaRPr sz="2000" dirty="0"/>
          </a:p>
          <a:p>
            <a:r>
              <a:rPr sz="2000" dirty="0"/>
              <a:t>Spring </a:t>
            </a:r>
            <a:r>
              <a:rPr sz="2000" dirty="0" err="1"/>
              <a:t>Security의</a:t>
            </a:r>
            <a:r>
              <a:rPr sz="2000" dirty="0"/>
              <a:t> </a:t>
            </a:r>
            <a:r>
              <a:rPr sz="2000" dirty="0" err="1"/>
              <a:t>특징</a:t>
            </a:r>
            <a:endParaRPr sz="2000" dirty="0"/>
          </a:p>
          <a:p>
            <a:r>
              <a:rPr sz="2000" dirty="0"/>
              <a:t>- </a:t>
            </a:r>
            <a:r>
              <a:rPr sz="2000" dirty="0" err="1"/>
              <a:t>기존</a:t>
            </a:r>
            <a:r>
              <a:rPr sz="2000" dirty="0"/>
              <a:t> </a:t>
            </a:r>
            <a:r>
              <a:rPr sz="2000" dirty="0" err="1"/>
              <a:t>애플리케이션에</a:t>
            </a:r>
            <a:r>
              <a:rPr sz="2000" dirty="0"/>
              <a:t> </a:t>
            </a:r>
            <a:r>
              <a:rPr sz="2000" dirty="0" err="1"/>
              <a:t>손쉽게</a:t>
            </a:r>
            <a:r>
              <a:rPr sz="2000" dirty="0"/>
              <a:t> </a:t>
            </a:r>
            <a:r>
              <a:rPr sz="2000" dirty="0" err="1"/>
              <a:t>통합</a:t>
            </a:r>
            <a:r>
              <a:rPr sz="2000" dirty="0"/>
              <a:t> </a:t>
            </a:r>
            <a:r>
              <a:rPr sz="2000" dirty="0" err="1"/>
              <a:t>가능</a:t>
            </a:r>
            <a:r>
              <a:rPr sz="2000" dirty="0"/>
              <a:t>.</a:t>
            </a:r>
          </a:p>
          <a:p>
            <a:r>
              <a:rPr sz="2000" dirty="0"/>
              <a:t>- </a:t>
            </a:r>
            <a:r>
              <a:rPr sz="2000" dirty="0" err="1"/>
              <a:t>높은</a:t>
            </a:r>
            <a:r>
              <a:rPr sz="2000" dirty="0"/>
              <a:t> </a:t>
            </a:r>
            <a:r>
              <a:rPr sz="2000" dirty="0" err="1"/>
              <a:t>커스터마이징</a:t>
            </a:r>
            <a:r>
              <a:rPr sz="2000" dirty="0"/>
              <a:t> </a:t>
            </a:r>
            <a:r>
              <a:rPr sz="2000" dirty="0" err="1"/>
              <a:t>가능성</a:t>
            </a:r>
            <a:r>
              <a:rPr sz="2000" dirty="0"/>
              <a:t>.</a:t>
            </a:r>
          </a:p>
          <a:p>
            <a:r>
              <a:rPr sz="2000" dirty="0"/>
              <a:t>- </a:t>
            </a:r>
            <a:r>
              <a:rPr sz="2000" dirty="0" err="1"/>
              <a:t>다양한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방식</a:t>
            </a:r>
            <a:r>
              <a:rPr sz="2000" dirty="0"/>
              <a:t> </a:t>
            </a:r>
            <a:r>
              <a:rPr sz="2000" dirty="0" err="1"/>
              <a:t>지원</a:t>
            </a:r>
            <a:r>
              <a:rPr sz="2000" dirty="0"/>
              <a:t> (Form-based, Basic Auth, JWT, OAuth2 등).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Security의 기본 흐름 (Flow)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Spring Security </a:t>
            </a:r>
            <a:r>
              <a:rPr sz="2000" dirty="0" err="1"/>
              <a:t>동작</a:t>
            </a:r>
            <a:r>
              <a:rPr sz="2000" dirty="0"/>
              <a:t> </a:t>
            </a:r>
            <a:r>
              <a:rPr sz="2000" dirty="0" err="1"/>
              <a:t>흐름</a:t>
            </a:r>
            <a:endParaRPr sz="2000" dirty="0"/>
          </a:p>
          <a:p>
            <a:r>
              <a:rPr sz="2000" dirty="0"/>
              <a:t>- 1. </a:t>
            </a:r>
            <a:r>
              <a:rPr sz="2000" dirty="0" err="1"/>
              <a:t>요청</a:t>
            </a:r>
            <a:r>
              <a:rPr sz="2000" dirty="0"/>
              <a:t> </a:t>
            </a:r>
            <a:r>
              <a:rPr sz="2000" dirty="0" err="1"/>
              <a:t>처리</a:t>
            </a:r>
            <a:r>
              <a:rPr sz="2000" dirty="0"/>
              <a:t>: </a:t>
            </a:r>
            <a:r>
              <a:rPr sz="2000" dirty="0" err="1"/>
              <a:t>사용자가</a:t>
            </a:r>
            <a:r>
              <a:rPr sz="2000" dirty="0"/>
              <a:t> </a:t>
            </a:r>
            <a:r>
              <a:rPr sz="2000" dirty="0" err="1"/>
              <a:t>애플리케이션에</a:t>
            </a:r>
            <a:r>
              <a:rPr sz="2000" dirty="0"/>
              <a:t> </a:t>
            </a:r>
            <a:r>
              <a:rPr sz="2000" dirty="0" err="1"/>
              <a:t>요청</a:t>
            </a:r>
            <a:r>
              <a:rPr sz="2000" dirty="0"/>
              <a:t>.</a:t>
            </a:r>
          </a:p>
          <a:p>
            <a:r>
              <a:rPr sz="2000" dirty="0"/>
              <a:t>- 2. </a:t>
            </a:r>
            <a:r>
              <a:rPr sz="2000" dirty="0" err="1"/>
              <a:t>필터</a:t>
            </a:r>
            <a:r>
              <a:rPr sz="2000" dirty="0"/>
              <a:t> </a:t>
            </a:r>
            <a:r>
              <a:rPr sz="2000" dirty="0" err="1"/>
              <a:t>체인</a:t>
            </a:r>
            <a:r>
              <a:rPr sz="2000" dirty="0"/>
              <a:t>: </a:t>
            </a:r>
            <a:r>
              <a:rPr sz="2000" dirty="0" err="1"/>
              <a:t>여러</a:t>
            </a:r>
            <a:r>
              <a:rPr sz="2000" dirty="0"/>
              <a:t> </a:t>
            </a:r>
            <a:r>
              <a:rPr sz="2000" dirty="0" err="1"/>
              <a:t>필터</a:t>
            </a:r>
            <a:r>
              <a:rPr sz="2000" dirty="0"/>
              <a:t>(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필터</a:t>
            </a:r>
            <a:r>
              <a:rPr sz="2000" dirty="0"/>
              <a:t>, </a:t>
            </a:r>
            <a:r>
              <a:rPr sz="2000" dirty="0" err="1"/>
              <a:t>인가</a:t>
            </a:r>
            <a:r>
              <a:rPr sz="2000" dirty="0"/>
              <a:t> </a:t>
            </a:r>
            <a:r>
              <a:rPr sz="2000" dirty="0" err="1"/>
              <a:t>필터</a:t>
            </a:r>
            <a:r>
              <a:rPr sz="2000" dirty="0"/>
              <a:t> 등)를 </a:t>
            </a:r>
            <a:r>
              <a:rPr sz="2000" dirty="0" err="1"/>
              <a:t>거치면서</a:t>
            </a:r>
            <a:r>
              <a:rPr sz="2000" dirty="0"/>
              <a:t> </a:t>
            </a:r>
            <a:r>
              <a:rPr sz="2000" dirty="0" err="1"/>
              <a:t>요청을</a:t>
            </a:r>
            <a:r>
              <a:rPr sz="2000" dirty="0"/>
              <a:t> </a:t>
            </a:r>
            <a:r>
              <a:rPr sz="2000" dirty="0" err="1"/>
              <a:t>검사</a:t>
            </a:r>
            <a:r>
              <a:rPr sz="2000" dirty="0"/>
              <a:t>.</a:t>
            </a:r>
          </a:p>
          <a:p>
            <a:r>
              <a:rPr sz="2000" dirty="0"/>
              <a:t>- 3. 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처리</a:t>
            </a:r>
            <a:r>
              <a:rPr sz="2000" dirty="0"/>
              <a:t>: </a:t>
            </a:r>
            <a:r>
              <a:rPr sz="2000" dirty="0" err="1"/>
              <a:t>AuthenticationManager가</a:t>
            </a:r>
            <a:r>
              <a:rPr sz="2000" dirty="0"/>
              <a:t>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인증을</a:t>
            </a:r>
            <a:r>
              <a:rPr sz="2000" dirty="0"/>
              <a:t> </a:t>
            </a:r>
            <a:r>
              <a:rPr sz="2000" dirty="0" err="1"/>
              <a:t>시도</a:t>
            </a:r>
            <a:r>
              <a:rPr sz="2000" dirty="0"/>
              <a:t>.</a:t>
            </a:r>
          </a:p>
          <a:p>
            <a:r>
              <a:rPr sz="2000" dirty="0"/>
              <a:t>- 4. </a:t>
            </a:r>
            <a:r>
              <a:rPr sz="2000" dirty="0" err="1"/>
              <a:t>인가</a:t>
            </a:r>
            <a:r>
              <a:rPr sz="2000" dirty="0"/>
              <a:t> </a:t>
            </a:r>
            <a:r>
              <a:rPr sz="2000" dirty="0" err="1"/>
              <a:t>처리</a:t>
            </a:r>
            <a:r>
              <a:rPr sz="2000" dirty="0"/>
              <a:t>: </a:t>
            </a:r>
            <a:r>
              <a:rPr sz="2000" dirty="0" err="1"/>
              <a:t>인증된</a:t>
            </a:r>
            <a:r>
              <a:rPr sz="2000" dirty="0"/>
              <a:t> </a:t>
            </a:r>
            <a:r>
              <a:rPr sz="2000" dirty="0" err="1"/>
              <a:t>사용자에게</a:t>
            </a:r>
            <a:r>
              <a:rPr sz="2000" dirty="0"/>
              <a:t> </a:t>
            </a:r>
            <a:r>
              <a:rPr sz="2000" dirty="0" err="1"/>
              <a:t>접근</a:t>
            </a:r>
            <a:r>
              <a:rPr sz="2000" dirty="0"/>
              <a:t> </a:t>
            </a:r>
            <a:r>
              <a:rPr sz="2000" dirty="0" err="1"/>
              <a:t>권한이</a:t>
            </a:r>
            <a:r>
              <a:rPr sz="2000" dirty="0"/>
              <a:t> </a:t>
            </a:r>
            <a:r>
              <a:rPr sz="2000" dirty="0" err="1"/>
              <a:t>있는지</a:t>
            </a:r>
            <a:r>
              <a:rPr sz="2000" dirty="0"/>
              <a:t> </a:t>
            </a:r>
            <a:r>
              <a:rPr sz="2000" dirty="0" err="1"/>
              <a:t>확인</a:t>
            </a:r>
            <a:r>
              <a:rPr sz="2000" dirty="0"/>
              <a:t>.</a:t>
            </a:r>
          </a:p>
          <a:p>
            <a:r>
              <a:rPr sz="2000" dirty="0"/>
              <a:t>- 5. </a:t>
            </a:r>
            <a:r>
              <a:rPr sz="2000" dirty="0" err="1"/>
              <a:t>응답</a:t>
            </a:r>
            <a:r>
              <a:rPr sz="2000" dirty="0"/>
              <a:t> </a:t>
            </a:r>
            <a:r>
              <a:rPr sz="2000" dirty="0" err="1"/>
              <a:t>반환</a:t>
            </a:r>
            <a:r>
              <a:rPr sz="2000" dirty="0"/>
              <a:t>: </a:t>
            </a:r>
            <a:r>
              <a:rPr sz="2000" dirty="0" err="1"/>
              <a:t>접근이</a:t>
            </a:r>
            <a:r>
              <a:rPr sz="2000" dirty="0"/>
              <a:t> </a:t>
            </a:r>
            <a:r>
              <a:rPr sz="2000" dirty="0" err="1"/>
              <a:t>허가된</a:t>
            </a:r>
            <a:r>
              <a:rPr sz="2000" dirty="0"/>
              <a:t> </a:t>
            </a:r>
            <a:r>
              <a:rPr sz="2000" dirty="0" err="1"/>
              <a:t>경우</a:t>
            </a:r>
            <a:r>
              <a:rPr sz="2000" dirty="0"/>
              <a:t> </a:t>
            </a:r>
            <a:r>
              <a:rPr sz="2000" dirty="0" err="1"/>
              <a:t>요청을</a:t>
            </a:r>
            <a:r>
              <a:rPr sz="2000" dirty="0"/>
              <a:t> </a:t>
            </a:r>
            <a:r>
              <a:rPr sz="2000" dirty="0" err="1"/>
              <a:t>처리하고</a:t>
            </a:r>
            <a:r>
              <a:rPr sz="2000" dirty="0"/>
              <a:t>, </a:t>
            </a:r>
            <a:r>
              <a:rPr sz="2000" dirty="0" err="1"/>
              <a:t>거부된</a:t>
            </a:r>
            <a:r>
              <a:rPr sz="2000" dirty="0"/>
              <a:t> </a:t>
            </a:r>
            <a:r>
              <a:rPr sz="2000" dirty="0" err="1"/>
              <a:t>경우</a:t>
            </a:r>
            <a:r>
              <a:rPr sz="2000" dirty="0"/>
              <a:t> </a:t>
            </a:r>
            <a:r>
              <a:rPr sz="2000" dirty="0" err="1"/>
              <a:t>에러를</a:t>
            </a:r>
            <a:r>
              <a:rPr sz="2000" dirty="0"/>
              <a:t> </a:t>
            </a:r>
            <a:r>
              <a:rPr sz="2000" dirty="0" err="1"/>
              <a:t>반환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 err="1"/>
              <a:t>구성</a:t>
            </a:r>
            <a:r>
              <a:rPr sz="2000" dirty="0"/>
              <a:t> </a:t>
            </a:r>
            <a:r>
              <a:rPr sz="2000" dirty="0" err="1"/>
              <a:t>요소</a:t>
            </a:r>
            <a:r>
              <a:rPr sz="2000" dirty="0"/>
              <a:t>: </a:t>
            </a:r>
            <a:r>
              <a:rPr sz="2000" dirty="0" err="1"/>
              <a:t>AuthenticationManager</a:t>
            </a:r>
            <a:r>
              <a:rPr sz="2000" dirty="0"/>
              <a:t>, </a:t>
            </a:r>
            <a:r>
              <a:rPr sz="2000" dirty="0" err="1"/>
              <a:t>SecurityContext</a:t>
            </a:r>
            <a:r>
              <a:rPr sz="2000" dirty="0"/>
              <a:t>, Filter Chain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OAuth2란?</a:t>
            </a:r>
          </a:p>
          <a:p>
            <a:r>
              <a:rPr sz="2000" dirty="0"/>
              <a:t>- OAuth2는 </a:t>
            </a:r>
            <a:r>
              <a:rPr sz="2000" dirty="0" err="1"/>
              <a:t>타사</a:t>
            </a:r>
            <a:r>
              <a:rPr sz="2000" dirty="0"/>
              <a:t> </a:t>
            </a:r>
            <a:r>
              <a:rPr sz="2000" dirty="0" err="1"/>
              <a:t>애플리케이션이</a:t>
            </a:r>
            <a:r>
              <a:rPr sz="2000" dirty="0"/>
              <a:t>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정보를</a:t>
            </a:r>
            <a:r>
              <a:rPr sz="2000" dirty="0"/>
              <a:t> </a:t>
            </a:r>
            <a:r>
              <a:rPr sz="2000" dirty="0" err="1"/>
              <a:t>안전하게</a:t>
            </a:r>
            <a:r>
              <a:rPr sz="2000" dirty="0"/>
              <a:t> </a:t>
            </a:r>
            <a:r>
              <a:rPr sz="2000" dirty="0" err="1"/>
              <a:t>접근할</a:t>
            </a:r>
            <a:r>
              <a:rPr sz="2000" dirty="0"/>
              <a:t> 수 </a:t>
            </a:r>
            <a:r>
              <a:rPr sz="2000" dirty="0" err="1"/>
              <a:t>있도록</a:t>
            </a:r>
            <a:r>
              <a:rPr sz="2000" dirty="0"/>
              <a:t> </a:t>
            </a:r>
            <a:r>
              <a:rPr sz="2000" dirty="0" err="1"/>
              <a:t>허용하는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 및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부여</a:t>
            </a:r>
            <a:r>
              <a:rPr sz="2000" dirty="0"/>
              <a:t> </a:t>
            </a:r>
            <a:r>
              <a:rPr sz="2000" dirty="0" err="1"/>
              <a:t>프레임워크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OAuth2의 </a:t>
            </a:r>
            <a:r>
              <a:rPr sz="2000" dirty="0" err="1"/>
              <a:t>주요</a:t>
            </a:r>
            <a:r>
              <a:rPr sz="2000" dirty="0"/>
              <a:t> </a:t>
            </a:r>
            <a:r>
              <a:rPr sz="2000" dirty="0" err="1"/>
              <a:t>개념</a:t>
            </a:r>
            <a:endParaRPr sz="2000" dirty="0"/>
          </a:p>
          <a:p>
            <a:r>
              <a:rPr sz="2000" dirty="0"/>
              <a:t>- Resource Owner (</a:t>
            </a:r>
            <a:r>
              <a:rPr sz="2000" dirty="0" err="1"/>
              <a:t>자원</a:t>
            </a:r>
            <a:r>
              <a:rPr sz="2000" dirty="0"/>
              <a:t> </a:t>
            </a:r>
            <a:r>
              <a:rPr sz="2000" dirty="0" err="1"/>
              <a:t>소유자</a:t>
            </a:r>
            <a:r>
              <a:rPr sz="2000" dirty="0"/>
              <a:t>): </a:t>
            </a:r>
            <a:r>
              <a:rPr sz="2000" dirty="0" err="1"/>
              <a:t>권한을</a:t>
            </a:r>
            <a:r>
              <a:rPr sz="2000" dirty="0"/>
              <a:t> </a:t>
            </a:r>
            <a:r>
              <a:rPr sz="2000" dirty="0" err="1"/>
              <a:t>부여하는</a:t>
            </a:r>
            <a:r>
              <a:rPr sz="2000" dirty="0"/>
              <a:t> </a:t>
            </a:r>
            <a:r>
              <a:rPr sz="2000" dirty="0" err="1"/>
              <a:t>사용자</a:t>
            </a:r>
            <a:r>
              <a:rPr sz="2000" dirty="0"/>
              <a:t>.</a:t>
            </a:r>
          </a:p>
          <a:p>
            <a:r>
              <a:rPr sz="2000" dirty="0"/>
              <a:t>- Client (</a:t>
            </a:r>
            <a:r>
              <a:rPr sz="2000" dirty="0" err="1"/>
              <a:t>클라이언트</a:t>
            </a:r>
            <a:r>
              <a:rPr sz="2000" dirty="0"/>
              <a:t>): </a:t>
            </a:r>
            <a:r>
              <a:rPr sz="2000" dirty="0" err="1"/>
              <a:t>자원에</a:t>
            </a:r>
            <a:r>
              <a:rPr sz="2000" dirty="0"/>
              <a:t> </a:t>
            </a:r>
            <a:r>
              <a:rPr sz="2000" dirty="0" err="1"/>
              <a:t>접근하려는</a:t>
            </a:r>
            <a:r>
              <a:rPr sz="2000" dirty="0"/>
              <a:t> </a:t>
            </a:r>
            <a:r>
              <a:rPr sz="2000" dirty="0" err="1"/>
              <a:t>애플리케이션</a:t>
            </a:r>
            <a:r>
              <a:rPr sz="2000" dirty="0"/>
              <a:t>.</a:t>
            </a:r>
          </a:p>
          <a:p>
            <a:r>
              <a:rPr sz="2000" dirty="0"/>
              <a:t>- Resource Server (</a:t>
            </a:r>
            <a:r>
              <a:rPr sz="2000" dirty="0" err="1"/>
              <a:t>자원</a:t>
            </a:r>
            <a:r>
              <a:rPr sz="2000" dirty="0"/>
              <a:t> </a:t>
            </a:r>
            <a:r>
              <a:rPr sz="2000" dirty="0" err="1"/>
              <a:t>서버</a:t>
            </a:r>
            <a:r>
              <a:rPr sz="2000" dirty="0"/>
              <a:t>): </a:t>
            </a:r>
            <a:r>
              <a:rPr sz="2000" dirty="0" err="1"/>
              <a:t>보호된</a:t>
            </a:r>
            <a:r>
              <a:rPr sz="2000" dirty="0"/>
              <a:t> </a:t>
            </a:r>
            <a:r>
              <a:rPr sz="2000" dirty="0" err="1"/>
              <a:t>자원을</a:t>
            </a:r>
            <a:r>
              <a:rPr sz="2000" dirty="0"/>
              <a:t> </a:t>
            </a:r>
            <a:r>
              <a:rPr sz="2000" dirty="0" err="1"/>
              <a:t>제공하는</a:t>
            </a:r>
            <a:r>
              <a:rPr sz="2000" dirty="0"/>
              <a:t> </a:t>
            </a:r>
            <a:r>
              <a:rPr sz="2000" dirty="0" err="1"/>
              <a:t>서버</a:t>
            </a:r>
            <a:r>
              <a:rPr sz="2000" dirty="0"/>
              <a:t>.</a:t>
            </a:r>
          </a:p>
          <a:p>
            <a:r>
              <a:rPr sz="2000" dirty="0"/>
              <a:t>- Authorization Server (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서버</a:t>
            </a:r>
            <a:r>
              <a:rPr sz="2000" dirty="0"/>
              <a:t>): </a:t>
            </a:r>
            <a:r>
              <a:rPr sz="2000" dirty="0" err="1"/>
              <a:t>클라이언트를</a:t>
            </a:r>
            <a:r>
              <a:rPr sz="2000" dirty="0"/>
              <a:t> </a:t>
            </a:r>
            <a:r>
              <a:rPr sz="2000" dirty="0" err="1"/>
              <a:t>인증하고</a:t>
            </a:r>
            <a:r>
              <a:rPr sz="2000" dirty="0"/>
              <a:t> </a:t>
            </a:r>
            <a:r>
              <a:rPr sz="2000" dirty="0" err="1"/>
              <a:t>액세스</a:t>
            </a:r>
            <a:r>
              <a:rPr sz="2000" dirty="0"/>
              <a:t> </a:t>
            </a:r>
            <a:r>
              <a:rPr sz="2000" dirty="0" err="1"/>
              <a:t>토큰을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인증 흐름 (Flow)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OAuth2 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흐름</a:t>
            </a:r>
            <a:endParaRPr sz="2000" dirty="0"/>
          </a:p>
          <a:p>
            <a:r>
              <a:rPr sz="2000" dirty="0"/>
              <a:t>- 1.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요청</a:t>
            </a:r>
            <a:r>
              <a:rPr sz="2000" dirty="0"/>
              <a:t>: </a:t>
            </a:r>
            <a:r>
              <a:rPr sz="2000" dirty="0" err="1"/>
              <a:t>클라이언트가</a:t>
            </a:r>
            <a:r>
              <a:rPr sz="2000" dirty="0"/>
              <a:t>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서버에</a:t>
            </a:r>
            <a:r>
              <a:rPr sz="2000" dirty="0"/>
              <a:t> </a:t>
            </a:r>
            <a:r>
              <a:rPr sz="2000" dirty="0" err="1"/>
              <a:t>접근</a:t>
            </a:r>
            <a:r>
              <a:rPr sz="2000" dirty="0"/>
              <a:t> </a:t>
            </a:r>
            <a:r>
              <a:rPr sz="2000" dirty="0" err="1"/>
              <a:t>권한을</a:t>
            </a:r>
            <a:r>
              <a:rPr sz="2000" dirty="0"/>
              <a:t> </a:t>
            </a:r>
            <a:r>
              <a:rPr sz="2000" dirty="0" err="1"/>
              <a:t>요청</a:t>
            </a:r>
            <a:r>
              <a:rPr sz="2000" dirty="0"/>
              <a:t>.</a:t>
            </a:r>
          </a:p>
          <a:p>
            <a:r>
              <a:rPr sz="2000" dirty="0"/>
              <a:t>- 2.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: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서버가</a:t>
            </a:r>
            <a:r>
              <a:rPr sz="2000" dirty="0"/>
              <a:t> </a:t>
            </a:r>
            <a:r>
              <a:rPr sz="2000" dirty="0" err="1"/>
              <a:t>자원</a:t>
            </a:r>
            <a:r>
              <a:rPr sz="2000" dirty="0"/>
              <a:t> </a:t>
            </a:r>
            <a:r>
              <a:rPr sz="2000" dirty="0" err="1"/>
              <a:t>소유자를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.</a:t>
            </a:r>
          </a:p>
          <a:p>
            <a:r>
              <a:rPr sz="2000" dirty="0"/>
              <a:t>- 3.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부여</a:t>
            </a:r>
            <a:r>
              <a:rPr sz="2000" dirty="0"/>
              <a:t> 및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: </a:t>
            </a:r>
            <a:r>
              <a:rPr sz="2000" dirty="0" err="1"/>
              <a:t>인증이</a:t>
            </a:r>
            <a:r>
              <a:rPr sz="2000" dirty="0"/>
              <a:t> </a:t>
            </a:r>
            <a:r>
              <a:rPr sz="2000" dirty="0" err="1"/>
              <a:t>완료되면</a:t>
            </a:r>
            <a:r>
              <a:rPr sz="2000" dirty="0"/>
              <a:t>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서버가</a:t>
            </a:r>
            <a:r>
              <a:rPr sz="2000" dirty="0"/>
              <a:t> </a:t>
            </a:r>
            <a:r>
              <a:rPr sz="2000" dirty="0" err="1"/>
              <a:t>액세스</a:t>
            </a:r>
            <a:r>
              <a:rPr sz="2000" dirty="0"/>
              <a:t> </a:t>
            </a:r>
            <a:r>
              <a:rPr sz="2000" dirty="0" err="1"/>
              <a:t>토큰을</a:t>
            </a:r>
            <a:r>
              <a:rPr sz="2000" dirty="0"/>
              <a:t> </a:t>
            </a:r>
            <a:r>
              <a:rPr sz="2000" dirty="0" err="1"/>
              <a:t>클라이언트에게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  <a:p>
            <a:r>
              <a:rPr sz="2000" dirty="0"/>
              <a:t>- 4. </a:t>
            </a:r>
            <a:r>
              <a:rPr sz="2000" dirty="0" err="1"/>
              <a:t>자원</a:t>
            </a:r>
            <a:r>
              <a:rPr sz="2000" dirty="0"/>
              <a:t> </a:t>
            </a:r>
            <a:r>
              <a:rPr sz="2000" dirty="0" err="1"/>
              <a:t>접근</a:t>
            </a:r>
            <a:r>
              <a:rPr sz="2000" dirty="0"/>
              <a:t> </a:t>
            </a:r>
            <a:r>
              <a:rPr sz="2000" dirty="0" err="1"/>
              <a:t>요청</a:t>
            </a:r>
            <a:r>
              <a:rPr sz="2000" dirty="0"/>
              <a:t>: </a:t>
            </a:r>
            <a:r>
              <a:rPr sz="2000" dirty="0" err="1"/>
              <a:t>클라이언트는</a:t>
            </a:r>
            <a:r>
              <a:rPr sz="2000" dirty="0"/>
              <a:t> </a:t>
            </a:r>
            <a:r>
              <a:rPr sz="2000" dirty="0" err="1"/>
              <a:t>리소스</a:t>
            </a:r>
            <a:r>
              <a:rPr sz="2000" dirty="0"/>
              <a:t> </a:t>
            </a:r>
            <a:r>
              <a:rPr sz="2000" dirty="0" err="1"/>
              <a:t>서버에</a:t>
            </a:r>
            <a:r>
              <a:rPr sz="2000" dirty="0"/>
              <a:t> </a:t>
            </a:r>
            <a:r>
              <a:rPr sz="2000" dirty="0" err="1"/>
              <a:t>토큰을</a:t>
            </a:r>
            <a:r>
              <a:rPr sz="2000" dirty="0"/>
              <a:t> </a:t>
            </a:r>
            <a:r>
              <a:rPr sz="2000" dirty="0" err="1"/>
              <a:t>제출하고</a:t>
            </a:r>
            <a:r>
              <a:rPr sz="2000" dirty="0"/>
              <a:t> </a:t>
            </a:r>
            <a:r>
              <a:rPr sz="2000" dirty="0" err="1"/>
              <a:t>자원에</a:t>
            </a:r>
            <a:r>
              <a:rPr sz="2000" dirty="0"/>
              <a:t> </a:t>
            </a:r>
            <a:r>
              <a:rPr sz="2000" dirty="0" err="1"/>
              <a:t>접근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Grant Types (</a:t>
            </a:r>
            <a:r>
              <a:rPr sz="2000" dirty="0" err="1"/>
              <a:t>인가</a:t>
            </a:r>
            <a:r>
              <a:rPr sz="2000" dirty="0"/>
              <a:t> </a:t>
            </a:r>
            <a:r>
              <a:rPr sz="2000" dirty="0" err="1"/>
              <a:t>방식</a:t>
            </a:r>
            <a:r>
              <a:rPr sz="2000" dirty="0"/>
              <a:t>):</a:t>
            </a:r>
          </a:p>
          <a:p>
            <a:r>
              <a:rPr sz="2000" dirty="0"/>
              <a:t>- Authorization Code: 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코드를</a:t>
            </a:r>
            <a:r>
              <a:rPr sz="2000" dirty="0"/>
              <a:t> </a:t>
            </a:r>
            <a:r>
              <a:rPr sz="2000" dirty="0" err="1"/>
              <a:t>통해</a:t>
            </a:r>
            <a:r>
              <a:rPr sz="2000" dirty="0"/>
              <a:t>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  <a:p>
            <a:r>
              <a:rPr sz="2000" dirty="0"/>
              <a:t>- Implicit: </a:t>
            </a:r>
            <a:r>
              <a:rPr sz="2000" dirty="0" err="1"/>
              <a:t>클라이언트</a:t>
            </a:r>
            <a:r>
              <a:rPr sz="2000" dirty="0"/>
              <a:t> </a:t>
            </a:r>
            <a:r>
              <a:rPr sz="2000" dirty="0" err="1"/>
              <a:t>측에서</a:t>
            </a:r>
            <a:r>
              <a:rPr sz="2000" dirty="0"/>
              <a:t> </a:t>
            </a:r>
            <a:r>
              <a:rPr sz="2000" dirty="0" err="1"/>
              <a:t>직접</a:t>
            </a:r>
            <a:r>
              <a:rPr sz="2000" dirty="0"/>
              <a:t>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  <a:p>
            <a:r>
              <a:rPr sz="2000" dirty="0"/>
              <a:t>- Password Credentials: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자격</a:t>
            </a:r>
            <a:r>
              <a:rPr sz="2000" dirty="0"/>
              <a:t> </a:t>
            </a:r>
            <a:r>
              <a:rPr sz="2000" dirty="0" err="1"/>
              <a:t>증명을</a:t>
            </a:r>
            <a:r>
              <a:rPr sz="2000" dirty="0"/>
              <a:t> </a:t>
            </a:r>
            <a:r>
              <a:rPr sz="2000" dirty="0" err="1"/>
              <a:t>이용한</a:t>
            </a:r>
            <a:r>
              <a:rPr sz="2000" dirty="0"/>
              <a:t>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  <a:p>
            <a:r>
              <a:rPr sz="2000" dirty="0"/>
              <a:t>- Client Credentials: </a:t>
            </a:r>
            <a:r>
              <a:rPr sz="2000" dirty="0" err="1"/>
              <a:t>클라이언트</a:t>
            </a:r>
            <a:r>
              <a:rPr sz="2000" dirty="0"/>
              <a:t> </a:t>
            </a:r>
            <a:r>
              <a:rPr sz="2000" dirty="0" err="1"/>
              <a:t>자격</a:t>
            </a:r>
            <a:r>
              <a:rPr sz="2000" dirty="0"/>
              <a:t> </a:t>
            </a:r>
            <a:r>
              <a:rPr sz="2000" dirty="0" err="1"/>
              <a:t>증명을</a:t>
            </a:r>
            <a:r>
              <a:rPr sz="2000" dirty="0"/>
              <a:t> </a:t>
            </a:r>
            <a:r>
              <a:rPr sz="2000" dirty="0" err="1"/>
              <a:t>이용한</a:t>
            </a:r>
            <a:r>
              <a:rPr sz="2000" dirty="0"/>
              <a:t>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Security와 OAuth2의 통합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Spring Security OAuth2 Client</a:t>
            </a:r>
          </a:p>
          <a:p>
            <a:r>
              <a:rPr sz="2000" dirty="0"/>
              <a:t>- Spring </a:t>
            </a:r>
            <a:r>
              <a:rPr sz="2000" dirty="0" err="1"/>
              <a:t>Security를</a:t>
            </a:r>
            <a:r>
              <a:rPr sz="2000" dirty="0"/>
              <a:t> </a:t>
            </a:r>
            <a:r>
              <a:rPr sz="2000" dirty="0" err="1"/>
              <a:t>사용하여</a:t>
            </a:r>
            <a:r>
              <a:rPr sz="2000" dirty="0"/>
              <a:t> OAuth2 </a:t>
            </a:r>
            <a:r>
              <a:rPr sz="2000" dirty="0" err="1"/>
              <a:t>클라이언트로</a:t>
            </a:r>
            <a:r>
              <a:rPr sz="2000" dirty="0"/>
              <a:t> </a:t>
            </a:r>
            <a:r>
              <a:rPr sz="2000" dirty="0" err="1"/>
              <a:t>구성</a:t>
            </a:r>
            <a:r>
              <a:rPr sz="2000" dirty="0"/>
              <a:t>.</a:t>
            </a:r>
          </a:p>
          <a:p>
            <a:r>
              <a:rPr sz="2000" dirty="0"/>
              <a:t>- OAuth2 </a:t>
            </a:r>
            <a:r>
              <a:rPr sz="2000" dirty="0" err="1"/>
              <a:t>로그인</a:t>
            </a:r>
            <a:r>
              <a:rPr sz="2000" dirty="0"/>
              <a:t>, </a:t>
            </a:r>
            <a:r>
              <a:rPr sz="2000" dirty="0" err="1"/>
              <a:t>액세스</a:t>
            </a:r>
            <a:r>
              <a:rPr sz="2000" dirty="0"/>
              <a:t>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발급</a:t>
            </a:r>
            <a:r>
              <a:rPr sz="2000" dirty="0"/>
              <a:t>,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만료</a:t>
            </a:r>
            <a:r>
              <a:rPr sz="2000" dirty="0"/>
              <a:t> </a:t>
            </a:r>
            <a:r>
              <a:rPr sz="2000" dirty="0" err="1"/>
              <a:t>관리</a:t>
            </a:r>
            <a:r>
              <a:rPr sz="2000" dirty="0"/>
              <a:t> 등.</a:t>
            </a:r>
          </a:p>
          <a:p>
            <a:endParaRPr sz="2000" dirty="0"/>
          </a:p>
          <a:p>
            <a:r>
              <a:rPr sz="2000" dirty="0"/>
              <a:t>OAuth2 Resource Server</a:t>
            </a:r>
          </a:p>
          <a:p>
            <a:r>
              <a:rPr sz="2000" dirty="0"/>
              <a:t>- Spring </a:t>
            </a:r>
            <a:r>
              <a:rPr sz="2000" dirty="0" err="1"/>
              <a:t>Security를</a:t>
            </a:r>
            <a:r>
              <a:rPr sz="2000" dirty="0"/>
              <a:t> </a:t>
            </a:r>
            <a:r>
              <a:rPr sz="2000" dirty="0" err="1"/>
              <a:t>통해</a:t>
            </a:r>
            <a:r>
              <a:rPr sz="2000" dirty="0"/>
              <a:t> OAuth2 Resource </a:t>
            </a:r>
            <a:r>
              <a:rPr sz="2000" dirty="0" err="1"/>
              <a:t>Server를</a:t>
            </a:r>
            <a:r>
              <a:rPr sz="2000" dirty="0"/>
              <a:t> </a:t>
            </a:r>
            <a:r>
              <a:rPr sz="2000" dirty="0" err="1"/>
              <a:t>구축하고</a:t>
            </a:r>
            <a:r>
              <a:rPr sz="2000" dirty="0"/>
              <a:t> </a:t>
            </a:r>
            <a:r>
              <a:rPr sz="2000" dirty="0" err="1"/>
              <a:t>JWT나</a:t>
            </a:r>
            <a:r>
              <a:rPr sz="2000" dirty="0"/>
              <a:t> Opaque Token </a:t>
            </a:r>
            <a:r>
              <a:rPr sz="2000" dirty="0" err="1"/>
              <a:t>기반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Spring Security OAuth2 </a:t>
            </a:r>
            <a:r>
              <a:rPr sz="2000" dirty="0" err="1"/>
              <a:t>구현</a:t>
            </a:r>
            <a:r>
              <a:rPr sz="2000" dirty="0"/>
              <a:t> </a:t>
            </a:r>
            <a:r>
              <a:rPr sz="2000" dirty="0" err="1"/>
              <a:t>시나리오</a:t>
            </a:r>
            <a:endParaRPr sz="2000" dirty="0"/>
          </a:p>
          <a:p>
            <a:r>
              <a:rPr sz="2000" dirty="0"/>
              <a:t>- Social Login (Google, Facebook 등)</a:t>
            </a:r>
          </a:p>
          <a:p>
            <a:r>
              <a:rPr sz="2000" dirty="0"/>
              <a:t>- REST API </a:t>
            </a:r>
            <a:r>
              <a:rPr sz="2000" dirty="0" err="1"/>
              <a:t>보호</a:t>
            </a:r>
            <a:r>
              <a:rPr sz="2000" dirty="0"/>
              <a:t> (JWT </a:t>
            </a:r>
            <a:r>
              <a:rPr sz="2000" dirty="0" err="1"/>
              <a:t>사용</a:t>
            </a:r>
            <a:r>
              <a:rPr sz="20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Spring Security OAuth2의 주요 구성 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000" dirty="0" err="1"/>
              <a:t>ClientRegistration</a:t>
            </a:r>
            <a:r>
              <a:rPr sz="2000" dirty="0"/>
              <a:t>: OAuth2 </a:t>
            </a:r>
            <a:r>
              <a:rPr sz="2000" dirty="0" err="1"/>
              <a:t>클라이언트의</a:t>
            </a:r>
            <a:r>
              <a:rPr sz="2000" dirty="0"/>
              <a:t> </a:t>
            </a:r>
            <a:r>
              <a:rPr sz="2000" dirty="0" err="1"/>
              <a:t>정보를</a:t>
            </a:r>
            <a:r>
              <a:rPr sz="2000" dirty="0"/>
              <a:t> </a:t>
            </a:r>
            <a:r>
              <a:rPr sz="2000" dirty="0" err="1"/>
              <a:t>설정하는</a:t>
            </a:r>
            <a:r>
              <a:rPr sz="2000" dirty="0"/>
              <a:t> </a:t>
            </a:r>
            <a:r>
              <a:rPr sz="2000" dirty="0" err="1"/>
              <a:t>객체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 err="1"/>
              <a:t>AuthorizedClientService</a:t>
            </a:r>
            <a:r>
              <a:rPr sz="2000" dirty="0"/>
              <a:t>: </a:t>
            </a:r>
            <a:r>
              <a:rPr sz="2000" dirty="0" err="1"/>
              <a:t>클라이언트가</a:t>
            </a:r>
            <a:r>
              <a:rPr sz="2000" dirty="0"/>
              <a:t> </a:t>
            </a:r>
            <a:r>
              <a:rPr sz="2000" dirty="0" err="1"/>
              <a:t>얻은</a:t>
            </a:r>
            <a:r>
              <a:rPr sz="2000" dirty="0"/>
              <a:t> </a:t>
            </a:r>
            <a:r>
              <a:rPr sz="2000" dirty="0" err="1"/>
              <a:t>권한과</a:t>
            </a:r>
            <a:r>
              <a:rPr sz="2000" dirty="0"/>
              <a:t> </a:t>
            </a:r>
            <a:r>
              <a:rPr sz="2000" dirty="0" err="1"/>
              <a:t>토큰을</a:t>
            </a:r>
            <a:r>
              <a:rPr sz="2000" dirty="0"/>
              <a:t> </a:t>
            </a:r>
            <a:r>
              <a:rPr sz="2000" dirty="0" err="1"/>
              <a:t>관리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 err="1"/>
              <a:t>SecurityConfigurerAdapter</a:t>
            </a:r>
            <a:r>
              <a:rPr sz="2000" dirty="0"/>
              <a:t>: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정의</a:t>
            </a:r>
            <a:r>
              <a:rPr sz="2000" dirty="0"/>
              <a:t> </a:t>
            </a:r>
            <a:r>
              <a:rPr sz="2000" dirty="0" err="1"/>
              <a:t>보안</a:t>
            </a:r>
            <a:r>
              <a:rPr sz="2000" dirty="0"/>
              <a:t> </a:t>
            </a:r>
            <a:r>
              <a:rPr sz="2000" dirty="0" err="1"/>
              <a:t>구성을</a:t>
            </a:r>
            <a:r>
              <a:rPr sz="2000" dirty="0"/>
              <a:t> </a:t>
            </a:r>
            <a:r>
              <a:rPr sz="2000" dirty="0" err="1"/>
              <a:t>설정하는</a:t>
            </a:r>
            <a:r>
              <a:rPr sz="2000" dirty="0"/>
              <a:t> </a:t>
            </a:r>
            <a:r>
              <a:rPr sz="2000" dirty="0" err="1"/>
              <a:t>클래스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 err="1"/>
              <a:t>AuthenticationProvider</a:t>
            </a:r>
            <a:r>
              <a:rPr sz="2000" dirty="0"/>
              <a:t>: OAuth2 </a:t>
            </a:r>
            <a:r>
              <a:rPr sz="2000" dirty="0" err="1"/>
              <a:t>인증을</a:t>
            </a:r>
            <a:r>
              <a:rPr sz="2000" dirty="0"/>
              <a:t> </a:t>
            </a:r>
            <a:r>
              <a:rPr sz="2000" dirty="0" err="1"/>
              <a:t>지원하는</a:t>
            </a:r>
            <a:r>
              <a:rPr sz="2000" dirty="0"/>
              <a:t> </a:t>
            </a:r>
            <a:r>
              <a:rPr sz="2000" dirty="0" err="1"/>
              <a:t>클래스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보안 고려사항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000" dirty="0"/>
              <a:t>Access Token </a:t>
            </a:r>
            <a:r>
              <a:rPr sz="2000" dirty="0" err="1"/>
              <a:t>관리</a:t>
            </a:r>
            <a:r>
              <a:rPr sz="2000" dirty="0"/>
              <a:t>: </a:t>
            </a:r>
            <a:r>
              <a:rPr sz="2000" dirty="0" err="1"/>
              <a:t>토큰</a:t>
            </a:r>
            <a:r>
              <a:rPr sz="2000" dirty="0"/>
              <a:t> </a:t>
            </a:r>
            <a:r>
              <a:rPr sz="2000" dirty="0" err="1"/>
              <a:t>만료</a:t>
            </a:r>
            <a:r>
              <a:rPr sz="2000" dirty="0"/>
              <a:t> 및 </a:t>
            </a:r>
            <a:r>
              <a:rPr sz="2000" dirty="0" err="1"/>
              <a:t>갱신을</a:t>
            </a:r>
            <a:r>
              <a:rPr sz="2000" dirty="0"/>
              <a:t> </a:t>
            </a:r>
            <a:r>
              <a:rPr sz="2000" dirty="0" err="1"/>
              <a:t>적절히</a:t>
            </a:r>
            <a:r>
              <a:rPr sz="2000" dirty="0"/>
              <a:t> </a:t>
            </a:r>
            <a:r>
              <a:rPr sz="2000" dirty="0" err="1"/>
              <a:t>관리해야</a:t>
            </a:r>
            <a:r>
              <a:rPr sz="2000" dirty="0"/>
              <a:t> </a:t>
            </a:r>
            <a:r>
              <a:rPr lang="ko-KR" altLang="en-US" sz="2000" dirty="0"/>
              <a:t>함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/>
              <a:t>OAuth2 및 HTTPS </a:t>
            </a:r>
            <a:r>
              <a:rPr sz="2000" dirty="0" err="1"/>
              <a:t>사용</a:t>
            </a:r>
            <a:r>
              <a:rPr sz="2000" dirty="0"/>
              <a:t> </a:t>
            </a:r>
            <a:r>
              <a:rPr sz="2000" dirty="0" err="1"/>
              <a:t>권장</a:t>
            </a:r>
            <a:r>
              <a:rPr sz="2000" dirty="0"/>
              <a:t>: </a:t>
            </a:r>
            <a:r>
              <a:rPr sz="2000" dirty="0" err="1"/>
              <a:t>데이터</a:t>
            </a:r>
            <a:r>
              <a:rPr sz="2000" dirty="0"/>
              <a:t> </a:t>
            </a:r>
            <a:r>
              <a:rPr sz="2000" dirty="0" err="1"/>
              <a:t>보호를</a:t>
            </a:r>
            <a:r>
              <a:rPr sz="2000" dirty="0"/>
              <a:t> </a:t>
            </a:r>
            <a:r>
              <a:rPr sz="2000" dirty="0" err="1"/>
              <a:t>위해</a:t>
            </a:r>
            <a:r>
              <a:rPr sz="2000" dirty="0"/>
              <a:t> </a:t>
            </a:r>
            <a:r>
              <a:rPr sz="2000" dirty="0" err="1"/>
              <a:t>HTTPS를</a:t>
            </a:r>
            <a:r>
              <a:rPr sz="2000" dirty="0"/>
              <a:t> </a:t>
            </a:r>
            <a:r>
              <a:rPr sz="2000" dirty="0" err="1"/>
              <a:t>사용하여</a:t>
            </a:r>
            <a:r>
              <a:rPr sz="2000" dirty="0"/>
              <a:t> </a:t>
            </a:r>
            <a:r>
              <a:rPr sz="2000" dirty="0" err="1"/>
              <a:t>전송</a:t>
            </a:r>
            <a:r>
              <a:rPr sz="2000" dirty="0"/>
              <a:t> 중 </a:t>
            </a:r>
            <a:r>
              <a:rPr sz="2000" dirty="0" err="1"/>
              <a:t>보안을</a:t>
            </a:r>
            <a:r>
              <a:rPr sz="2000" dirty="0"/>
              <a:t> </a:t>
            </a:r>
            <a:r>
              <a:rPr sz="2000" dirty="0" err="1"/>
              <a:t>강화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/>
              <a:t>User Role 및 </a:t>
            </a:r>
            <a:r>
              <a:rPr sz="2000" dirty="0" err="1"/>
              <a:t>권한</a:t>
            </a:r>
            <a:r>
              <a:rPr sz="2000" dirty="0"/>
              <a:t> </a:t>
            </a:r>
            <a:r>
              <a:rPr sz="2000" dirty="0" err="1"/>
              <a:t>관리</a:t>
            </a:r>
            <a:r>
              <a:rPr sz="2000" dirty="0"/>
              <a:t>: </a:t>
            </a:r>
            <a:r>
              <a:rPr sz="2000" dirty="0" err="1"/>
              <a:t>접근</a:t>
            </a:r>
            <a:r>
              <a:rPr sz="2000" dirty="0"/>
              <a:t> </a:t>
            </a:r>
            <a:r>
              <a:rPr sz="2000" dirty="0" err="1"/>
              <a:t>가능한</a:t>
            </a:r>
            <a:r>
              <a:rPr sz="2000" dirty="0"/>
              <a:t> </a:t>
            </a:r>
            <a:r>
              <a:rPr sz="2000" dirty="0" err="1"/>
              <a:t>자원을</a:t>
            </a:r>
            <a:r>
              <a:rPr sz="2000" dirty="0"/>
              <a:t> </a:t>
            </a:r>
            <a:r>
              <a:rPr sz="2000" dirty="0" err="1"/>
              <a:t>제한하기</a:t>
            </a:r>
            <a:r>
              <a:rPr sz="2000" dirty="0"/>
              <a:t> </a:t>
            </a:r>
            <a:r>
              <a:rPr sz="2000" dirty="0" err="1"/>
              <a:t>위해</a:t>
            </a:r>
            <a:r>
              <a:rPr sz="2000" dirty="0"/>
              <a:t> </a:t>
            </a:r>
            <a:r>
              <a:rPr sz="2000" dirty="0" err="1"/>
              <a:t>사용자의</a:t>
            </a:r>
            <a:r>
              <a:rPr sz="2000" dirty="0"/>
              <a:t> </a:t>
            </a:r>
            <a:r>
              <a:rPr sz="2000" dirty="0" err="1"/>
              <a:t>역할을</a:t>
            </a:r>
            <a:r>
              <a:rPr sz="2000" dirty="0"/>
              <a:t> </a:t>
            </a:r>
            <a:r>
              <a:rPr sz="2000" dirty="0" err="1"/>
              <a:t>설정해야</a:t>
            </a:r>
            <a:r>
              <a:rPr sz="2000" dirty="0"/>
              <a:t> </a:t>
            </a:r>
            <a:r>
              <a:rPr lang="ko-KR" altLang="en-US" sz="2000" dirty="0"/>
              <a:t>함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2000" dirty="0" err="1"/>
              <a:t>결론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- Spring </a:t>
            </a:r>
            <a:r>
              <a:rPr sz="2000" dirty="0" err="1"/>
              <a:t>Security는</a:t>
            </a:r>
            <a:r>
              <a:rPr sz="2000" dirty="0"/>
              <a:t> </a:t>
            </a:r>
            <a:r>
              <a:rPr sz="2000" dirty="0" err="1"/>
              <a:t>강력하고</a:t>
            </a:r>
            <a:r>
              <a:rPr sz="2000" dirty="0"/>
              <a:t> </a:t>
            </a:r>
            <a:r>
              <a:rPr sz="2000" dirty="0" err="1"/>
              <a:t>유연한</a:t>
            </a:r>
            <a:r>
              <a:rPr sz="2000" dirty="0"/>
              <a:t> </a:t>
            </a:r>
            <a:r>
              <a:rPr sz="2000" dirty="0" err="1"/>
              <a:t>보안</a:t>
            </a:r>
            <a:r>
              <a:rPr sz="2000" dirty="0"/>
              <a:t> </a:t>
            </a:r>
            <a:r>
              <a:rPr sz="2000" dirty="0" err="1"/>
              <a:t>기능을</a:t>
            </a:r>
            <a:r>
              <a:rPr sz="2000" dirty="0"/>
              <a:t> </a:t>
            </a:r>
            <a:r>
              <a:rPr sz="2000" dirty="0" err="1"/>
              <a:t>제공하며</a:t>
            </a:r>
            <a:r>
              <a:rPr sz="2000" dirty="0"/>
              <a:t> OAuth2와의 </a:t>
            </a:r>
            <a:r>
              <a:rPr sz="2000" dirty="0" err="1"/>
              <a:t>통합으로</a:t>
            </a:r>
            <a:r>
              <a:rPr sz="2000" dirty="0"/>
              <a:t> </a:t>
            </a:r>
            <a:r>
              <a:rPr sz="2000" dirty="0" err="1"/>
              <a:t>다양한</a:t>
            </a:r>
            <a:r>
              <a:rPr sz="2000" dirty="0"/>
              <a:t> </a:t>
            </a:r>
            <a:r>
              <a:rPr sz="2000" dirty="0" err="1"/>
              <a:t>인증</a:t>
            </a:r>
            <a:r>
              <a:rPr sz="2000" dirty="0"/>
              <a:t> </a:t>
            </a:r>
            <a:r>
              <a:rPr sz="2000" dirty="0" err="1"/>
              <a:t>시나리오를</a:t>
            </a:r>
            <a:r>
              <a:rPr sz="2000" dirty="0"/>
              <a:t> </a:t>
            </a:r>
            <a:r>
              <a:rPr sz="2000" dirty="0" err="1"/>
              <a:t>지원</a:t>
            </a:r>
            <a:r>
              <a:rPr sz="2000" dirty="0"/>
              <a:t>.</a:t>
            </a:r>
          </a:p>
          <a:p>
            <a:pPr>
              <a:lnSpc>
                <a:spcPct val="200000"/>
              </a:lnSpc>
            </a:pPr>
            <a:r>
              <a:rPr sz="2000" dirty="0"/>
              <a:t>- OAuth2는 </a:t>
            </a:r>
            <a:r>
              <a:rPr sz="2000" dirty="0" err="1"/>
              <a:t>사용자</a:t>
            </a:r>
            <a:r>
              <a:rPr sz="2000" dirty="0"/>
              <a:t> </a:t>
            </a:r>
            <a:r>
              <a:rPr sz="2000" dirty="0" err="1"/>
              <a:t>데이터를</a:t>
            </a:r>
            <a:r>
              <a:rPr sz="2000" dirty="0"/>
              <a:t> </a:t>
            </a:r>
            <a:r>
              <a:rPr sz="2000" dirty="0" err="1"/>
              <a:t>안전하게</a:t>
            </a:r>
            <a:r>
              <a:rPr sz="2000" dirty="0"/>
              <a:t> </a:t>
            </a:r>
            <a:r>
              <a:rPr sz="2000" dirty="0" err="1"/>
              <a:t>보호하면서도</a:t>
            </a:r>
            <a:r>
              <a:rPr sz="2000" dirty="0"/>
              <a:t> </a:t>
            </a:r>
            <a:r>
              <a:rPr sz="2000" dirty="0" err="1"/>
              <a:t>접근을</a:t>
            </a:r>
            <a:r>
              <a:rPr sz="2000" dirty="0"/>
              <a:t> </a:t>
            </a:r>
            <a:r>
              <a:rPr sz="2000" dirty="0" err="1"/>
              <a:t>허용하는</a:t>
            </a:r>
            <a:r>
              <a:rPr sz="2000" dirty="0"/>
              <a:t> </a:t>
            </a:r>
            <a:r>
              <a:rPr sz="2000" dirty="0" err="1"/>
              <a:t>방식으로</a:t>
            </a:r>
            <a:r>
              <a:rPr sz="2000" dirty="0"/>
              <a:t> </a:t>
            </a:r>
            <a:r>
              <a:rPr sz="2000" dirty="0" err="1"/>
              <a:t>현대</a:t>
            </a:r>
            <a:r>
              <a:rPr sz="2000" dirty="0"/>
              <a:t> </a:t>
            </a:r>
            <a:r>
              <a:rPr sz="2000" dirty="0" err="1"/>
              <a:t>애플리케이션에서</a:t>
            </a:r>
            <a:r>
              <a:rPr sz="2000" dirty="0"/>
              <a:t> </a:t>
            </a:r>
            <a:r>
              <a:rPr sz="2000" dirty="0" err="1"/>
              <a:t>필수적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1110</Words>
  <Application>Microsoft Office PowerPoint</Application>
  <PresentationFormat>화면 슬라이드 쇼(4:3)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Spring Security와 OAuth2의 개념 및 동작 방식</vt:lpstr>
      <vt:lpstr>Spring Security 소개</vt:lpstr>
      <vt:lpstr>Spring Security의 기본 흐름 (Flow)</vt:lpstr>
      <vt:lpstr>OAuth2 개요</vt:lpstr>
      <vt:lpstr>OAuth2 인증 흐름 (Flow)</vt:lpstr>
      <vt:lpstr>Spring Security와 OAuth2의 통합</vt:lpstr>
      <vt:lpstr>Spring Security OAuth2의 주요 구성 요소</vt:lpstr>
      <vt:lpstr>보안 고려사항</vt:lpstr>
      <vt:lpstr>결론 및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2</cp:revision>
  <dcterms:created xsi:type="dcterms:W3CDTF">2013-01-27T09:14:16Z</dcterms:created>
  <dcterms:modified xsi:type="dcterms:W3CDTF">2024-11-06T17:00:54Z</dcterms:modified>
  <cp:category/>
</cp:coreProperties>
</file>