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F4F32-EDFB-2833-ECB8-8A1F30C3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D6717-174C-3AFC-A6B0-81646041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845BD-0916-D231-EFBE-4D32480C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5E0B8-C77E-B17A-4A22-5E010041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9DD81-3C39-B3B0-DCF0-DE2A3197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B987-3391-CDBA-0349-37FF008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C2CD70-99C9-0699-716B-8A4B6A13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589AD-FF52-2BBB-FAF8-BBFB56A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E752F-E89D-18C0-A58D-005966D1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3615D-E263-BC5C-FD7C-CE50EBA6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01BF61-3220-2B59-06F8-483C6441B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A5B98-40B7-8978-11F5-D1BD1E3B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3F99A-44F7-B9C1-C585-7E4C1321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3289A-0D14-4B1C-1338-F35BDCB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C2C01-7DB9-97E3-0AAF-F83A8450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0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CF74A-27AB-FFE8-FE28-57D13D5D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CECEE-E034-0E43-121E-8DEC50E9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5CA99-6D1D-33E5-3FEA-07FE675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82F45-1689-B998-F62F-B67F7337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435CC-0E6F-46DA-6C3B-4C22EDCB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C535E-90D5-730A-F715-10A9FDB2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07DF6-E244-A3F7-2FBE-A9BC1217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80132-F2B2-2185-9B9B-A40E693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AC5E8-4FA1-F648-F5CB-93F354D3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183FD-39B6-189D-BD77-05E3F80E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9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5CBB2-A5DD-C4F4-73B0-742D68D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36D73-A4F9-4988-2229-ACAF4F5FB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D6F753-C97F-A803-534A-EF6B051E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4AA10F-CA0B-9C66-1708-B3BE9C29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8C268-BD0A-F8D5-D6CC-615E17B4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FC5E4-215B-2524-02AB-B33ADC1C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908E-0C39-C602-3DD3-FFCF8EF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8D292-3CF8-F3D1-92AC-923662B5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92C8E-6F54-81B3-3AF5-B4B5584D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40DC91-495B-E729-EBCA-FABAE238D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0BBF77-B20F-96D0-6A6B-0A47AC763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572F8-EE77-E89E-52FD-CEF4D42D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0F044-75C1-2455-C3CD-46DCABA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57087F-11C5-342B-631B-5B57516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4067E-06C3-CDAD-8019-48A209D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64B9B5-F414-B749-16A7-4C2FE15C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2A786B-4CBA-81C3-CB73-147DB55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5F16A4-40AD-56E1-4DC6-07B1290A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50D3F-7B6F-B9CA-728A-98382D1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4A7D2-AC2A-5158-A36D-52AA14A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86EE5-15AE-D531-69AE-0A9F9893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88F8-9DA7-E39A-B19C-FE86D4A2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07AE8-5291-679B-2449-BAEF85FE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89AFED-760E-9507-1188-B8E58F4A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FC198-D593-3BC2-604F-F625F27B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AB704-DC3E-3DEE-EA53-6E8F571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97F97-D7EC-6757-6B96-5E57BBEB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9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53C22-4373-931A-E028-CC82698E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F3A84F-044D-9773-DDBE-61ECD218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A3CEA-A495-303C-5707-AF7D9F85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8E32B-EF85-E30E-1E03-5D5AC7C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DA89E-F85D-9228-4430-7A910C92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46F60-774E-B7E1-2B25-9C7F30E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86BD6-047F-16BB-9022-D1989B98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F7153-4C9C-8FF0-3622-297D5E1B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73634-3BCD-C00C-F49F-6B8CBA9E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3CF67-C4D4-4073-9E88-4C8232DDB3C3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E0B2E-3C04-9D65-8CD3-8AD1E1194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59014-B14F-6CB1-849B-642B029E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3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4E0B8F-921A-548C-90AA-89E223735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de-DE" sz="3200" dirty="0">
                <a:solidFill>
                  <a:srgbClr val="595959"/>
                </a:solidFill>
              </a:rPr>
              <a:t>Computer Vision</a:t>
            </a:r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>
                <a:solidFill>
                  <a:srgbClr val="595959"/>
                </a:solidFill>
              </a:rPr>
              <a:t>Background </a:t>
            </a:r>
            <a:r>
              <a:rPr lang="de-DE" sz="3200" dirty="0" err="1">
                <a:solidFill>
                  <a:srgbClr val="595959"/>
                </a:solidFill>
              </a:rPr>
              <a:t>Subtraction</a:t>
            </a:r>
            <a:endParaRPr lang="de-DE" sz="3200" dirty="0">
              <a:solidFill>
                <a:srgbClr val="595959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EED56-7B49-9495-B57B-10ECF97F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de-DE" sz="1400">
                <a:solidFill>
                  <a:srgbClr val="595959"/>
                </a:solidFill>
              </a:rPr>
              <a:t>Von Timo Schrage und Oliver Elias Adler</a:t>
            </a: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461E40E-47E9-B8C3-0A0E-3FD737F0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35" y="3017110"/>
            <a:ext cx="4018430" cy="8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421D7C-3920-8BE6-7324-B41DDC6B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Inhalt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038C3-6B2C-B6B1-7F47-E40D7DC7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DE" sz="1800" dirty="0"/>
              <a:t>Datenmaterial</a:t>
            </a:r>
          </a:p>
          <a:p>
            <a:r>
              <a:rPr lang="de-DE" sz="1800" dirty="0"/>
              <a:t>Anforderungen</a:t>
            </a:r>
          </a:p>
          <a:p>
            <a:r>
              <a:rPr lang="de-DE" sz="1800" dirty="0"/>
              <a:t>Annahmen</a:t>
            </a:r>
          </a:p>
          <a:p>
            <a:r>
              <a:rPr lang="de-DE" sz="1800" dirty="0"/>
              <a:t>Bewertung der Ergebnisse</a:t>
            </a:r>
          </a:p>
          <a:p>
            <a:endParaRPr lang="de-DE" sz="1800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888FD6FD-486C-9B6C-86B0-378393BBE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35" y="3017110"/>
            <a:ext cx="4018430" cy="8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2AAD2-02B2-2176-88C7-57EA8777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C5D12-CED4-3D8F-3D45-438F14187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1BDD6-90C6-3F3A-65BE-E4623713B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34C588-2952-832D-A21C-776F8A44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>
                <a:solidFill>
                  <a:srgbClr val="595959"/>
                </a:solidFill>
              </a:rPr>
              <a:t>Datenmaterial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DD2CFB-B071-7ACD-EE73-901832C2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7AA9BA2-889A-F2B9-9D67-AB9414F74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35" y="3017110"/>
            <a:ext cx="4018430" cy="8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71D6E-442C-801B-6837-3C03F096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60F389-CE4E-03E9-B377-86DEFE02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7FF8CF-ECC9-3664-2DAE-81E33372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Datenmaterial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06D5E-D42A-4EE6-31B8-4C2F42D1E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34528-DECA-B0B8-65FE-1A3617A5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2A2A7-4637-B51C-53A8-2CBE315B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8686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kontrastreiche Kleidung mit weißem Hintergrund</a:t>
            </a:r>
          </a:p>
          <a:p>
            <a:r>
              <a:rPr lang="de-DE" sz="1800" dirty="0"/>
              <a:t>Weiße/helle Kleidung mit weißem Hintergrund</a:t>
            </a:r>
          </a:p>
          <a:p>
            <a:r>
              <a:rPr lang="de-DE" sz="1800" dirty="0"/>
              <a:t>Langsame/schnelle Bewegungen</a:t>
            </a:r>
          </a:p>
          <a:p>
            <a:r>
              <a:rPr lang="de-DE" sz="1800" dirty="0"/>
              <a:t>Bewegte Objekte</a:t>
            </a:r>
          </a:p>
          <a:p>
            <a:r>
              <a:rPr lang="de-DE" sz="1800" dirty="0"/>
              <a:t>Helle/ dunkle Umgebung</a:t>
            </a:r>
          </a:p>
          <a:p>
            <a:r>
              <a:rPr lang="de-DE" sz="1800" dirty="0"/>
              <a:t>Schnelle Lichtveränderungen</a:t>
            </a:r>
          </a:p>
          <a:p>
            <a:r>
              <a:rPr lang="de-DE" sz="1800" dirty="0"/>
              <a:t>Spiegelnder Hintergrund (Reflektion von Menschen)</a:t>
            </a:r>
          </a:p>
          <a:p>
            <a:pPr marL="0" indent="0">
              <a:buNone/>
            </a:pP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922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924A1-BD43-495B-5AE5-0FD31272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063D4A-31FF-064B-D2F7-3011D98CA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63BDF-7A94-73EA-1B3F-C40CB0DD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74BBF4-1E54-A008-29B8-D1067EFE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>
                <a:solidFill>
                  <a:srgbClr val="595959"/>
                </a:solidFill>
              </a:rPr>
              <a:t>Anforderungen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50ABC-E4D2-2DED-0E85-62648A40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AAF29B5-70C7-7C39-DF0A-362043953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35" y="3017110"/>
            <a:ext cx="4018430" cy="8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1D47-4556-2702-5FBD-ACAA1D39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075372-8C95-E044-ED3B-6A3B15E7D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920BFE-A2BC-9212-D409-ECCB5A5D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Anforderungen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25A33-E7B5-05FD-F6C3-669CCFF0A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09894-3DF1-E48C-9763-D542C33B9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1598E-C264-4210-D955-1CB8F25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0812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Rauschfrei</a:t>
            </a:r>
          </a:p>
          <a:p>
            <a:r>
              <a:rPr lang="de-DE" sz="1800" dirty="0"/>
              <a:t>klare Konturen</a:t>
            </a:r>
          </a:p>
          <a:p>
            <a:r>
              <a:rPr lang="de-DE" sz="1800" dirty="0"/>
              <a:t>Kleidung entspricht Hintergrundfarbe</a:t>
            </a:r>
          </a:p>
          <a:p>
            <a:r>
              <a:rPr lang="de-DE" sz="1800" dirty="0"/>
              <a:t>Kontrastreicher Hintergrund vgl. Vordergrund</a:t>
            </a:r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26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44233-D604-0B87-B98F-B37EA844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5F6A19-9588-1FBA-B348-C66FE3B5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A414D-48F1-976D-4B08-AA561651A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2A11D-8D72-2115-8A90-CC5F360F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>
                <a:solidFill>
                  <a:srgbClr val="595959"/>
                </a:solidFill>
              </a:rPr>
              <a:t>Annahmen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835748-2E37-5E66-F150-4AB21A62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301CEFA-6216-A827-BC83-4F3281229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35" y="3017110"/>
            <a:ext cx="4018430" cy="8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86D71-7C01-A4AA-0401-ADF1A381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CFB64E-AA34-C60C-3998-3CCAA9F9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21CC7-3449-8DE1-FB17-87905E32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7DBF00-C1CC-D5B2-91E0-8A801A69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>
                <a:solidFill>
                  <a:srgbClr val="595959"/>
                </a:solidFill>
              </a:rPr>
              <a:t>Bewertung der 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C99F7-9178-E517-5720-C264596F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EF436DC-349D-A9E9-489E-C314FE0B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35" y="3017110"/>
            <a:ext cx="4018430" cy="8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</vt:lpstr>
      <vt:lpstr>Computer Vision Background Subtraction</vt:lpstr>
      <vt:lpstr>Inhalt</vt:lpstr>
      <vt:lpstr> Datenmaterial</vt:lpstr>
      <vt:lpstr>Datenmaterial</vt:lpstr>
      <vt:lpstr> Anforderungen</vt:lpstr>
      <vt:lpstr>Anforderungen</vt:lpstr>
      <vt:lpstr> Annahmen</vt:lpstr>
      <vt:lpstr> Bewertung der Ergebnisse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Elias Adler</dc:creator>
  <cp:lastModifiedBy>Oliver Elias Adler</cp:lastModifiedBy>
  <cp:revision>8</cp:revision>
  <dcterms:created xsi:type="dcterms:W3CDTF">2024-11-08T13:11:03Z</dcterms:created>
  <dcterms:modified xsi:type="dcterms:W3CDTF">2024-11-08T20:59:39Z</dcterms:modified>
</cp:coreProperties>
</file>